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59D5-5645-7FCE-516B-163A6ADCB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E71D7-2A94-10FA-69A6-FD4CEE80D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3837-9CFF-549E-6248-1F8BA29D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E6D6-20D2-0541-820A-8F616C28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954E6-3475-2C63-0CD0-CD44DDF9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5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C1A0-D8ED-DE03-36C9-037956C8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21E1C-00C0-2E84-D707-91EE0E87E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56A3-2CF3-DD75-993C-6FA646DC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8F591-DAEE-365C-21C8-A4617FA6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89050-BFF4-1335-496F-6C42747E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7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61CDE-0BE5-1764-19DC-FCAD92C6C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ABC5E-278F-E99A-D69F-FB6D65032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C420E-69FE-C557-B5E2-9668F700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1F3A0-C9B8-24EC-CEA8-6E9006B2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E3044-8949-3145-22E9-A125104B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0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5B68-5C6C-7276-BAA3-F5E45957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1D84-5110-8F35-6553-6B64500C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4D03D-7A0D-B1F6-95A9-9826793C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5F0A8-14E0-ADDA-E251-81C3A063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62AC-385F-B683-5CB1-3A139870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2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0390-584D-9CE5-89A1-B60F2797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2144-5CB6-3804-F8BD-1C47108F7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7EFEE-4808-09A5-1B7A-EA1A54F9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BDEB4-75D1-7E2B-E5B8-1960EC8F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7C92E-B736-990F-12A7-896C658D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78C7-77D5-5768-1E99-540E0627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F06B1-5DCF-C7F1-42E0-68716258E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6030A-BC23-03A8-7A89-E04D762C2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DDF9D-47BC-F1C6-B4CF-846ACE57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7ACE2-CF2D-F81E-AB31-6AC7298F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F45A4-A999-9B7B-8F5A-83797299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6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F79E-53C2-18BC-B4B5-BBAB34EE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F6F6-4D1D-9482-74E1-2C6963E49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5165C-2F2D-D73B-0B29-C76613D1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0D905-7F6A-A693-8B84-F0BAE78ED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9BFB7-D84D-6A90-13A4-17C6DA3FC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08BC3-9324-A046-808B-9270523A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34806-DC98-2296-CA4F-5388ACA5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C4037-BA01-CACC-940F-01315EE7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3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0F35-21F8-A21E-E9E8-25E15F35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C9D1A-23DB-6355-9A2A-E35CE4F4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22BB7-C721-ED5C-0955-88C8AE5D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CE573-77E6-1532-0669-9BD20959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4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9C9BE-FC6D-4991-D758-DB2E3601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49BBC-B69E-4428-E012-57C30F40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5CBD6-7D01-9152-95F3-335D35D3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B106-0087-3E9A-B262-2E96A188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CF907-BBE7-D28F-E281-0E56E726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48BAD-E82E-C22E-E637-4EEAE0BC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D83A1-51FE-1DBB-808A-4C331456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32F85-6026-A978-D084-BCBDE354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FAF3-D136-8260-4777-CF0C5B04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4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5FA0-6F0C-77A4-AB3F-BEC11AA1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914B8-07F2-1C00-5A52-E37E8473D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EDD2D-3A58-1CF2-E47E-5A4DD5739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48BE3-BD22-0ECD-07BE-A763A0D9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037AE-1ED4-2A25-9AE8-DDBDD07F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82FF-80EC-8160-0A57-9143964B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88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93F0F-ED4A-54BC-AADC-F255A4F5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66ACC-F895-52C1-0ED6-4CA5B234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2377-CBA1-5AE3-487E-4FB3037F3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1E01-E699-4FCE-BFE1-E9D5010BA4B6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8B1A7-6B36-2C10-5B9B-F3EBB9E60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BAA22-9964-F069-B9FF-7B4DA1B03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7B46-7A59-4EAE-BC6F-9F8B9FEBE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1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28E295-A23D-EF61-4E30-957CBA49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5" y="380994"/>
            <a:ext cx="10533909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Smith</dc:creator>
  <cp:lastModifiedBy>Will Smith</cp:lastModifiedBy>
  <cp:revision>1</cp:revision>
  <dcterms:created xsi:type="dcterms:W3CDTF">2023-10-19T09:12:55Z</dcterms:created>
  <dcterms:modified xsi:type="dcterms:W3CDTF">2023-10-19T09:19:05Z</dcterms:modified>
</cp:coreProperties>
</file>