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49FDB7-2091-4867-BC26-40CA49E8F1AB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8C0FB26-868A-483B-BC19-4E8A4A4DDAF1}">
      <dgm:prSet/>
      <dgm:spPr/>
      <dgm:t>
        <a:bodyPr/>
        <a:lstStyle/>
        <a:p>
          <a:r>
            <a:rPr lang="en-GB"/>
            <a:t>Get more juniors involved to keep clubs going</a:t>
          </a:r>
          <a:endParaRPr lang="en-US"/>
        </a:p>
      </dgm:t>
    </dgm:pt>
    <dgm:pt modelId="{736E9D46-F781-486A-B4B5-E07D52150039}" type="parTrans" cxnId="{D6F2DF18-CD11-4EB8-83CB-F8A5B6EA7EE8}">
      <dgm:prSet/>
      <dgm:spPr/>
      <dgm:t>
        <a:bodyPr/>
        <a:lstStyle/>
        <a:p>
          <a:endParaRPr lang="en-US"/>
        </a:p>
      </dgm:t>
    </dgm:pt>
    <dgm:pt modelId="{84F9EED7-6AAA-4D8D-A300-CFD16D45DED7}" type="sibTrans" cxnId="{D6F2DF18-CD11-4EB8-83CB-F8A5B6EA7EE8}">
      <dgm:prSet/>
      <dgm:spPr/>
      <dgm:t>
        <a:bodyPr/>
        <a:lstStyle/>
        <a:p>
          <a:endParaRPr lang="en-US"/>
        </a:p>
      </dgm:t>
    </dgm:pt>
    <dgm:pt modelId="{FB8E5070-ECC5-49F6-9A98-F9F58AF4A495}">
      <dgm:prSet/>
      <dgm:spPr/>
      <dgm:t>
        <a:bodyPr/>
        <a:lstStyle/>
        <a:p>
          <a:r>
            <a:rPr lang="en-GB"/>
            <a:t>Give something back</a:t>
          </a:r>
          <a:endParaRPr lang="en-US"/>
        </a:p>
      </dgm:t>
    </dgm:pt>
    <dgm:pt modelId="{B9FFCCE0-7100-473D-9B63-15ABD104D03C}" type="parTrans" cxnId="{4788C192-1187-4932-9289-8C7ED0125F0E}">
      <dgm:prSet/>
      <dgm:spPr/>
      <dgm:t>
        <a:bodyPr/>
        <a:lstStyle/>
        <a:p>
          <a:endParaRPr lang="en-US"/>
        </a:p>
      </dgm:t>
    </dgm:pt>
    <dgm:pt modelId="{AF19A148-7355-4C10-85FE-3B8FA27C47E0}" type="sibTrans" cxnId="{4788C192-1187-4932-9289-8C7ED0125F0E}">
      <dgm:prSet/>
      <dgm:spPr/>
      <dgm:t>
        <a:bodyPr/>
        <a:lstStyle/>
        <a:p>
          <a:endParaRPr lang="en-US"/>
        </a:p>
      </dgm:t>
    </dgm:pt>
    <dgm:pt modelId="{4E0C9F68-7A00-4FCE-B374-95F2AA8870F2}">
      <dgm:prSet/>
      <dgm:spPr/>
      <dgm:t>
        <a:bodyPr/>
        <a:lstStyle/>
        <a:p>
          <a:r>
            <a:rPr lang="en-GB"/>
            <a:t>I’m retiring and want something to keep me in pin money</a:t>
          </a:r>
          <a:endParaRPr lang="en-US"/>
        </a:p>
      </dgm:t>
    </dgm:pt>
    <dgm:pt modelId="{24AEED11-83FE-4392-9B84-B3178BEB5F1E}" type="parTrans" cxnId="{FEDB15AD-B832-4155-94DF-09EBDDE7F00E}">
      <dgm:prSet/>
      <dgm:spPr/>
      <dgm:t>
        <a:bodyPr/>
        <a:lstStyle/>
        <a:p>
          <a:endParaRPr lang="en-US"/>
        </a:p>
      </dgm:t>
    </dgm:pt>
    <dgm:pt modelId="{FF1F1AB1-8EBF-49FA-BAE9-40AA84496380}" type="sibTrans" cxnId="{FEDB15AD-B832-4155-94DF-09EBDDE7F00E}">
      <dgm:prSet/>
      <dgm:spPr/>
      <dgm:t>
        <a:bodyPr/>
        <a:lstStyle/>
        <a:p>
          <a:endParaRPr lang="en-US"/>
        </a:p>
      </dgm:t>
    </dgm:pt>
    <dgm:pt modelId="{54008B9E-1EC8-43D5-9598-2388B1AA8C35}">
      <dgm:prSet/>
      <dgm:spPr/>
      <dgm:t>
        <a:bodyPr/>
        <a:lstStyle/>
        <a:p>
          <a:r>
            <a:rPr lang="en-GB"/>
            <a:t>I want to find that piece of gold to coach to win Fishomania</a:t>
          </a:r>
          <a:endParaRPr lang="en-US"/>
        </a:p>
      </dgm:t>
    </dgm:pt>
    <dgm:pt modelId="{F8E12224-1EC2-4C06-8AE0-D4589F14A599}" type="parTrans" cxnId="{0073F9E1-6892-43C0-B32C-A6029C9073FB}">
      <dgm:prSet/>
      <dgm:spPr/>
      <dgm:t>
        <a:bodyPr/>
        <a:lstStyle/>
        <a:p>
          <a:endParaRPr lang="en-US"/>
        </a:p>
      </dgm:t>
    </dgm:pt>
    <dgm:pt modelId="{4BFE0F33-D111-4110-AE5D-DECB55190415}" type="sibTrans" cxnId="{0073F9E1-6892-43C0-B32C-A6029C9073FB}">
      <dgm:prSet/>
      <dgm:spPr/>
      <dgm:t>
        <a:bodyPr/>
        <a:lstStyle/>
        <a:p>
          <a:endParaRPr lang="en-US"/>
        </a:p>
      </dgm:t>
    </dgm:pt>
    <dgm:pt modelId="{02ED5D8D-FD54-404A-B723-90E7B8B7BC17}" type="pres">
      <dgm:prSet presAssocID="{8449FDB7-2091-4867-BC26-40CA49E8F1AB}" presName="root" presStyleCnt="0">
        <dgm:presLayoutVars>
          <dgm:dir/>
          <dgm:resizeHandles val="exact"/>
        </dgm:presLayoutVars>
      </dgm:prSet>
      <dgm:spPr/>
    </dgm:pt>
    <dgm:pt modelId="{54A74586-2873-496B-A38B-F4773D391AFD}" type="pres">
      <dgm:prSet presAssocID="{68C0FB26-868A-483B-BC19-4E8A4A4DDAF1}" presName="compNode" presStyleCnt="0"/>
      <dgm:spPr/>
    </dgm:pt>
    <dgm:pt modelId="{EC71CDBD-F671-485C-87AC-31053B68C1CA}" type="pres">
      <dgm:prSet presAssocID="{68C0FB26-868A-483B-BC19-4E8A4A4DDAF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cer"/>
        </a:ext>
      </dgm:extLst>
    </dgm:pt>
    <dgm:pt modelId="{C00FC89C-47C2-4005-A90D-B3B249A606DB}" type="pres">
      <dgm:prSet presAssocID="{68C0FB26-868A-483B-BC19-4E8A4A4DDAF1}" presName="spaceRect" presStyleCnt="0"/>
      <dgm:spPr/>
    </dgm:pt>
    <dgm:pt modelId="{47BF4D98-6EF0-41A9-9C5E-F943FD130792}" type="pres">
      <dgm:prSet presAssocID="{68C0FB26-868A-483B-BC19-4E8A4A4DDAF1}" presName="textRect" presStyleLbl="revTx" presStyleIdx="0" presStyleCnt="4">
        <dgm:presLayoutVars>
          <dgm:chMax val="1"/>
          <dgm:chPref val="1"/>
        </dgm:presLayoutVars>
      </dgm:prSet>
      <dgm:spPr/>
    </dgm:pt>
    <dgm:pt modelId="{1FC3DEC0-858B-44F6-8406-C81F3933ABD6}" type="pres">
      <dgm:prSet presAssocID="{84F9EED7-6AAA-4D8D-A300-CFD16D45DED7}" presName="sibTrans" presStyleCnt="0"/>
      <dgm:spPr/>
    </dgm:pt>
    <dgm:pt modelId="{41928B71-8942-48BF-A8F4-B69AC939416E}" type="pres">
      <dgm:prSet presAssocID="{FB8E5070-ECC5-49F6-9A98-F9F58AF4A495}" presName="compNode" presStyleCnt="0"/>
      <dgm:spPr/>
    </dgm:pt>
    <dgm:pt modelId="{90376563-34E0-4640-AA05-FE47143F05A5}" type="pres">
      <dgm:prSet presAssocID="{FB8E5070-ECC5-49F6-9A98-F9F58AF4A49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50A952A7-A3B3-424F-A3B7-1A613E8B01A6}" type="pres">
      <dgm:prSet presAssocID="{FB8E5070-ECC5-49F6-9A98-F9F58AF4A495}" presName="spaceRect" presStyleCnt="0"/>
      <dgm:spPr/>
    </dgm:pt>
    <dgm:pt modelId="{939249BC-0003-4DB5-BEE8-0EA455483856}" type="pres">
      <dgm:prSet presAssocID="{FB8E5070-ECC5-49F6-9A98-F9F58AF4A495}" presName="textRect" presStyleLbl="revTx" presStyleIdx="1" presStyleCnt="4">
        <dgm:presLayoutVars>
          <dgm:chMax val="1"/>
          <dgm:chPref val="1"/>
        </dgm:presLayoutVars>
      </dgm:prSet>
      <dgm:spPr/>
    </dgm:pt>
    <dgm:pt modelId="{4978ACC5-39D8-4860-89C4-70EB251CAA97}" type="pres">
      <dgm:prSet presAssocID="{AF19A148-7355-4C10-85FE-3B8FA27C47E0}" presName="sibTrans" presStyleCnt="0"/>
      <dgm:spPr/>
    </dgm:pt>
    <dgm:pt modelId="{DB89ED94-74AE-4388-9058-25E5E034C5FA}" type="pres">
      <dgm:prSet presAssocID="{4E0C9F68-7A00-4FCE-B374-95F2AA8870F2}" presName="compNode" presStyleCnt="0"/>
      <dgm:spPr/>
    </dgm:pt>
    <dgm:pt modelId="{E19E1ACA-62BA-45B6-9115-42DCBF45EDC2}" type="pres">
      <dgm:prSet presAssocID="{4E0C9F68-7A00-4FCE-B374-95F2AA8870F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ggy Bank"/>
        </a:ext>
      </dgm:extLst>
    </dgm:pt>
    <dgm:pt modelId="{47C34DC2-99C4-4B70-A0BD-F60629FAD86E}" type="pres">
      <dgm:prSet presAssocID="{4E0C9F68-7A00-4FCE-B374-95F2AA8870F2}" presName="spaceRect" presStyleCnt="0"/>
      <dgm:spPr/>
    </dgm:pt>
    <dgm:pt modelId="{FE0416E7-C4E2-42D0-A4C5-288D306A4EE0}" type="pres">
      <dgm:prSet presAssocID="{4E0C9F68-7A00-4FCE-B374-95F2AA8870F2}" presName="textRect" presStyleLbl="revTx" presStyleIdx="2" presStyleCnt="4">
        <dgm:presLayoutVars>
          <dgm:chMax val="1"/>
          <dgm:chPref val="1"/>
        </dgm:presLayoutVars>
      </dgm:prSet>
      <dgm:spPr/>
    </dgm:pt>
    <dgm:pt modelId="{9E28AC2D-196D-4F1C-9ADF-4E9E2F906381}" type="pres">
      <dgm:prSet presAssocID="{FF1F1AB1-8EBF-49FA-BAE9-40AA84496380}" presName="sibTrans" presStyleCnt="0"/>
      <dgm:spPr/>
    </dgm:pt>
    <dgm:pt modelId="{552F6EEA-7A89-467B-8078-94AFEF42848C}" type="pres">
      <dgm:prSet presAssocID="{54008B9E-1EC8-43D5-9598-2388B1AA8C35}" presName="compNode" presStyleCnt="0"/>
      <dgm:spPr/>
    </dgm:pt>
    <dgm:pt modelId="{FFE5721E-C75D-45C5-B172-F47A792FCF1C}" type="pres">
      <dgm:prSet presAssocID="{54008B9E-1EC8-43D5-9598-2388B1AA8C3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ophy"/>
        </a:ext>
      </dgm:extLst>
    </dgm:pt>
    <dgm:pt modelId="{9554FEDB-C14C-4130-8B3C-C6E1990455F5}" type="pres">
      <dgm:prSet presAssocID="{54008B9E-1EC8-43D5-9598-2388B1AA8C35}" presName="spaceRect" presStyleCnt="0"/>
      <dgm:spPr/>
    </dgm:pt>
    <dgm:pt modelId="{60E7C692-DB15-49BA-81D7-EA1F2D08F064}" type="pres">
      <dgm:prSet presAssocID="{54008B9E-1EC8-43D5-9598-2388B1AA8C35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537340F-7A2A-4176-8719-8119C1AD73EF}" type="presOf" srcId="{FB8E5070-ECC5-49F6-9A98-F9F58AF4A495}" destId="{939249BC-0003-4DB5-BEE8-0EA455483856}" srcOrd="0" destOrd="0" presId="urn:microsoft.com/office/officeart/2018/2/layout/IconLabelList"/>
    <dgm:cxn modelId="{D6F2DF18-CD11-4EB8-83CB-F8A5B6EA7EE8}" srcId="{8449FDB7-2091-4867-BC26-40CA49E8F1AB}" destId="{68C0FB26-868A-483B-BC19-4E8A4A4DDAF1}" srcOrd="0" destOrd="0" parTransId="{736E9D46-F781-486A-B4B5-E07D52150039}" sibTransId="{84F9EED7-6AAA-4D8D-A300-CFD16D45DED7}"/>
    <dgm:cxn modelId="{7E38B51A-1E3F-4A8A-A398-84AAB87E36FE}" type="presOf" srcId="{8449FDB7-2091-4867-BC26-40CA49E8F1AB}" destId="{02ED5D8D-FD54-404A-B723-90E7B8B7BC17}" srcOrd="0" destOrd="0" presId="urn:microsoft.com/office/officeart/2018/2/layout/IconLabelList"/>
    <dgm:cxn modelId="{802CF44F-557C-49A4-80F8-A18EC1D26056}" type="presOf" srcId="{68C0FB26-868A-483B-BC19-4E8A4A4DDAF1}" destId="{47BF4D98-6EF0-41A9-9C5E-F943FD130792}" srcOrd="0" destOrd="0" presId="urn:microsoft.com/office/officeart/2018/2/layout/IconLabelList"/>
    <dgm:cxn modelId="{3308BB72-555D-43CF-A79C-2CA99603DA28}" type="presOf" srcId="{54008B9E-1EC8-43D5-9598-2388B1AA8C35}" destId="{60E7C692-DB15-49BA-81D7-EA1F2D08F064}" srcOrd="0" destOrd="0" presId="urn:microsoft.com/office/officeart/2018/2/layout/IconLabelList"/>
    <dgm:cxn modelId="{4788C192-1187-4932-9289-8C7ED0125F0E}" srcId="{8449FDB7-2091-4867-BC26-40CA49E8F1AB}" destId="{FB8E5070-ECC5-49F6-9A98-F9F58AF4A495}" srcOrd="1" destOrd="0" parTransId="{B9FFCCE0-7100-473D-9B63-15ABD104D03C}" sibTransId="{AF19A148-7355-4C10-85FE-3B8FA27C47E0}"/>
    <dgm:cxn modelId="{FEDB15AD-B832-4155-94DF-09EBDDE7F00E}" srcId="{8449FDB7-2091-4867-BC26-40CA49E8F1AB}" destId="{4E0C9F68-7A00-4FCE-B374-95F2AA8870F2}" srcOrd="2" destOrd="0" parTransId="{24AEED11-83FE-4392-9B84-B3178BEB5F1E}" sibTransId="{FF1F1AB1-8EBF-49FA-BAE9-40AA84496380}"/>
    <dgm:cxn modelId="{EF4011B2-45CC-4A2D-B432-C54F4CB5F5C8}" type="presOf" srcId="{4E0C9F68-7A00-4FCE-B374-95F2AA8870F2}" destId="{FE0416E7-C4E2-42D0-A4C5-288D306A4EE0}" srcOrd="0" destOrd="0" presId="urn:microsoft.com/office/officeart/2018/2/layout/IconLabelList"/>
    <dgm:cxn modelId="{0073F9E1-6892-43C0-B32C-A6029C9073FB}" srcId="{8449FDB7-2091-4867-BC26-40CA49E8F1AB}" destId="{54008B9E-1EC8-43D5-9598-2388B1AA8C35}" srcOrd="3" destOrd="0" parTransId="{F8E12224-1EC2-4C06-8AE0-D4589F14A599}" sibTransId="{4BFE0F33-D111-4110-AE5D-DECB55190415}"/>
    <dgm:cxn modelId="{43C66EB2-108C-4BEB-811E-A80AC65E545A}" type="presParOf" srcId="{02ED5D8D-FD54-404A-B723-90E7B8B7BC17}" destId="{54A74586-2873-496B-A38B-F4773D391AFD}" srcOrd="0" destOrd="0" presId="urn:microsoft.com/office/officeart/2018/2/layout/IconLabelList"/>
    <dgm:cxn modelId="{86C5D17B-DA0A-4B20-A9DE-2C00FD10DD47}" type="presParOf" srcId="{54A74586-2873-496B-A38B-F4773D391AFD}" destId="{EC71CDBD-F671-485C-87AC-31053B68C1CA}" srcOrd="0" destOrd="0" presId="urn:microsoft.com/office/officeart/2018/2/layout/IconLabelList"/>
    <dgm:cxn modelId="{C5D0F9BB-2A3B-4DF3-846B-8B0355D068EA}" type="presParOf" srcId="{54A74586-2873-496B-A38B-F4773D391AFD}" destId="{C00FC89C-47C2-4005-A90D-B3B249A606DB}" srcOrd="1" destOrd="0" presId="urn:microsoft.com/office/officeart/2018/2/layout/IconLabelList"/>
    <dgm:cxn modelId="{E5D6A28A-32A9-4D9F-98A8-26F023582AC0}" type="presParOf" srcId="{54A74586-2873-496B-A38B-F4773D391AFD}" destId="{47BF4D98-6EF0-41A9-9C5E-F943FD130792}" srcOrd="2" destOrd="0" presId="urn:microsoft.com/office/officeart/2018/2/layout/IconLabelList"/>
    <dgm:cxn modelId="{44F8AB46-6CF1-404D-A20E-B0423A80EDAF}" type="presParOf" srcId="{02ED5D8D-FD54-404A-B723-90E7B8B7BC17}" destId="{1FC3DEC0-858B-44F6-8406-C81F3933ABD6}" srcOrd="1" destOrd="0" presId="urn:microsoft.com/office/officeart/2018/2/layout/IconLabelList"/>
    <dgm:cxn modelId="{912E1830-9300-494B-927F-716658E11AC6}" type="presParOf" srcId="{02ED5D8D-FD54-404A-B723-90E7B8B7BC17}" destId="{41928B71-8942-48BF-A8F4-B69AC939416E}" srcOrd="2" destOrd="0" presId="urn:microsoft.com/office/officeart/2018/2/layout/IconLabelList"/>
    <dgm:cxn modelId="{12EA11DC-09DE-44A5-8DBB-7AB56973C8B6}" type="presParOf" srcId="{41928B71-8942-48BF-A8F4-B69AC939416E}" destId="{90376563-34E0-4640-AA05-FE47143F05A5}" srcOrd="0" destOrd="0" presId="urn:microsoft.com/office/officeart/2018/2/layout/IconLabelList"/>
    <dgm:cxn modelId="{AC02FA42-8F31-4213-BEA0-81982544BA8E}" type="presParOf" srcId="{41928B71-8942-48BF-A8F4-B69AC939416E}" destId="{50A952A7-A3B3-424F-A3B7-1A613E8B01A6}" srcOrd="1" destOrd="0" presId="urn:microsoft.com/office/officeart/2018/2/layout/IconLabelList"/>
    <dgm:cxn modelId="{0DB06AA4-E425-4F8C-9854-5EDE093089FC}" type="presParOf" srcId="{41928B71-8942-48BF-A8F4-B69AC939416E}" destId="{939249BC-0003-4DB5-BEE8-0EA455483856}" srcOrd="2" destOrd="0" presId="urn:microsoft.com/office/officeart/2018/2/layout/IconLabelList"/>
    <dgm:cxn modelId="{4BD1027F-9707-491D-87D1-D6E6FEAD9F71}" type="presParOf" srcId="{02ED5D8D-FD54-404A-B723-90E7B8B7BC17}" destId="{4978ACC5-39D8-4860-89C4-70EB251CAA97}" srcOrd="3" destOrd="0" presId="urn:microsoft.com/office/officeart/2018/2/layout/IconLabelList"/>
    <dgm:cxn modelId="{89638ED9-6013-4D1D-8271-AEBC45C2DA46}" type="presParOf" srcId="{02ED5D8D-FD54-404A-B723-90E7B8B7BC17}" destId="{DB89ED94-74AE-4388-9058-25E5E034C5FA}" srcOrd="4" destOrd="0" presId="urn:microsoft.com/office/officeart/2018/2/layout/IconLabelList"/>
    <dgm:cxn modelId="{BEA5EE3D-B69A-4C97-B868-AB97AC3C6D6C}" type="presParOf" srcId="{DB89ED94-74AE-4388-9058-25E5E034C5FA}" destId="{E19E1ACA-62BA-45B6-9115-42DCBF45EDC2}" srcOrd="0" destOrd="0" presId="urn:microsoft.com/office/officeart/2018/2/layout/IconLabelList"/>
    <dgm:cxn modelId="{6099FB1E-3965-48D4-AA96-355F6927D080}" type="presParOf" srcId="{DB89ED94-74AE-4388-9058-25E5E034C5FA}" destId="{47C34DC2-99C4-4B70-A0BD-F60629FAD86E}" srcOrd="1" destOrd="0" presId="urn:microsoft.com/office/officeart/2018/2/layout/IconLabelList"/>
    <dgm:cxn modelId="{4C70B560-747F-4CE6-BEB7-7972028E00D0}" type="presParOf" srcId="{DB89ED94-74AE-4388-9058-25E5E034C5FA}" destId="{FE0416E7-C4E2-42D0-A4C5-288D306A4EE0}" srcOrd="2" destOrd="0" presId="urn:microsoft.com/office/officeart/2018/2/layout/IconLabelList"/>
    <dgm:cxn modelId="{9F6F1FFB-085F-4854-90C6-83D9ABB32988}" type="presParOf" srcId="{02ED5D8D-FD54-404A-B723-90E7B8B7BC17}" destId="{9E28AC2D-196D-4F1C-9ADF-4E9E2F906381}" srcOrd="5" destOrd="0" presId="urn:microsoft.com/office/officeart/2018/2/layout/IconLabelList"/>
    <dgm:cxn modelId="{650FA415-5BC2-46AE-B62C-9641FB5D6C15}" type="presParOf" srcId="{02ED5D8D-FD54-404A-B723-90E7B8B7BC17}" destId="{552F6EEA-7A89-467B-8078-94AFEF42848C}" srcOrd="6" destOrd="0" presId="urn:microsoft.com/office/officeart/2018/2/layout/IconLabelList"/>
    <dgm:cxn modelId="{A48B5C82-4C22-4C25-8506-A2CEBCF42D19}" type="presParOf" srcId="{552F6EEA-7A89-467B-8078-94AFEF42848C}" destId="{FFE5721E-C75D-45C5-B172-F47A792FCF1C}" srcOrd="0" destOrd="0" presId="urn:microsoft.com/office/officeart/2018/2/layout/IconLabelList"/>
    <dgm:cxn modelId="{5E3F3433-E5D9-4E1D-942F-97E401C1AC6F}" type="presParOf" srcId="{552F6EEA-7A89-467B-8078-94AFEF42848C}" destId="{9554FEDB-C14C-4130-8B3C-C6E1990455F5}" srcOrd="1" destOrd="0" presId="urn:microsoft.com/office/officeart/2018/2/layout/IconLabelList"/>
    <dgm:cxn modelId="{517876F2-E905-4E07-B034-1DDCFDB26538}" type="presParOf" srcId="{552F6EEA-7A89-467B-8078-94AFEF42848C}" destId="{60E7C692-DB15-49BA-81D7-EA1F2D08F06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315C82-99BC-47CF-A166-31CAF452941C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46BEEE6-1965-44CE-8D82-88E2D95C9DF6}">
      <dgm:prSet/>
      <dgm:spPr/>
      <dgm:t>
        <a:bodyPr/>
        <a:lstStyle/>
        <a:p>
          <a:r>
            <a:rPr lang="en-GB"/>
            <a:t>Volunteer Support Coach ( Step into Coaching)</a:t>
          </a:r>
          <a:endParaRPr lang="en-US"/>
        </a:p>
      </dgm:t>
    </dgm:pt>
    <dgm:pt modelId="{B40815BE-4161-4AE3-BE92-3FF394DD41E1}" type="parTrans" cxnId="{44376BDA-78E6-4908-9DCD-1DD43800CD13}">
      <dgm:prSet/>
      <dgm:spPr/>
      <dgm:t>
        <a:bodyPr/>
        <a:lstStyle/>
        <a:p>
          <a:endParaRPr lang="en-US"/>
        </a:p>
      </dgm:t>
    </dgm:pt>
    <dgm:pt modelId="{5C034FB7-C3B8-450A-AE43-0E7F663426AE}" type="sibTrans" cxnId="{44376BDA-78E6-4908-9DCD-1DD43800CD13}">
      <dgm:prSet/>
      <dgm:spPr/>
      <dgm:t>
        <a:bodyPr/>
        <a:lstStyle/>
        <a:p>
          <a:endParaRPr lang="en-US"/>
        </a:p>
      </dgm:t>
    </dgm:pt>
    <dgm:pt modelId="{1415F6FF-E46D-4BB1-98FF-01D112410CC9}">
      <dgm:prSet/>
      <dgm:spPr/>
      <dgm:t>
        <a:bodyPr/>
        <a:lstStyle/>
        <a:p>
          <a:r>
            <a:rPr lang="en-GB"/>
            <a:t>Angling Event Lead Coach Level 2 Award </a:t>
          </a:r>
          <a:endParaRPr lang="en-US"/>
        </a:p>
      </dgm:t>
    </dgm:pt>
    <dgm:pt modelId="{BFE19B1F-3FE7-4FA9-BCE0-1E581F05752A}" type="parTrans" cxnId="{205CA1B5-A97C-43EA-8C1C-7E43CF975CED}">
      <dgm:prSet/>
      <dgm:spPr/>
      <dgm:t>
        <a:bodyPr/>
        <a:lstStyle/>
        <a:p>
          <a:endParaRPr lang="en-US"/>
        </a:p>
      </dgm:t>
    </dgm:pt>
    <dgm:pt modelId="{4798DF6A-0E71-4277-B808-9914528AC137}" type="sibTrans" cxnId="{205CA1B5-A97C-43EA-8C1C-7E43CF975CED}">
      <dgm:prSet/>
      <dgm:spPr/>
      <dgm:t>
        <a:bodyPr/>
        <a:lstStyle/>
        <a:p>
          <a:endParaRPr lang="en-US"/>
        </a:p>
      </dgm:t>
    </dgm:pt>
    <dgm:pt modelId="{B11ADF72-2D9E-426A-88B9-F44F80AE6174}">
      <dgm:prSet/>
      <dgm:spPr/>
      <dgm:t>
        <a:bodyPr/>
        <a:lstStyle/>
        <a:p>
          <a:r>
            <a:rPr lang="en-GB"/>
            <a:t>Angling Club Coach Level 2 Certificate in Coaching</a:t>
          </a:r>
          <a:endParaRPr lang="en-US"/>
        </a:p>
      </dgm:t>
    </dgm:pt>
    <dgm:pt modelId="{8FF659CA-3E19-45F3-9F58-7420297BC1AE}" type="parTrans" cxnId="{7E5E0FCB-1536-4C98-A264-890DCE8ED40B}">
      <dgm:prSet/>
      <dgm:spPr/>
      <dgm:t>
        <a:bodyPr/>
        <a:lstStyle/>
        <a:p>
          <a:endParaRPr lang="en-US"/>
        </a:p>
      </dgm:t>
    </dgm:pt>
    <dgm:pt modelId="{65420B75-B5D4-44C9-9772-29DDE02B18A8}" type="sibTrans" cxnId="{7E5E0FCB-1536-4C98-A264-890DCE8ED40B}">
      <dgm:prSet/>
      <dgm:spPr/>
      <dgm:t>
        <a:bodyPr/>
        <a:lstStyle/>
        <a:p>
          <a:endParaRPr lang="en-US"/>
        </a:p>
      </dgm:t>
    </dgm:pt>
    <dgm:pt modelId="{29EFF304-B829-4781-A7E2-98291AAD4067}">
      <dgm:prSet/>
      <dgm:spPr/>
      <dgm:t>
        <a:bodyPr/>
        <a:lstStyle/>
        <a:p>
          <a:r>
            <a:rPr lang="en-GB"/>
            <a:t>Level 3 Angling Programme Coach</a:t>
          </a:r>
          <a:endParaRPr lang="en-US"/>
        </a:p>
      </dgm:t>
    </dgm:pt>
    <dgm:pt modelId="{01006B8F-A0A8-4DAB-B594-79CF5898728E}" type="parTrans" cxnId="{5557495A-D7DB-4571-978B-8C81FBB9C24A}">
      <dgm:prSet/>
      <dgm:spPr/>
      <dgm:t>
        <a:bodyPr/>
        <a:lstStyle/>
        <a:p>
          <a:endParaRPr lang="en-US"/>
        </a:p>
      </dgm:t>
    </dgm:pt>
    <dgm:pt modelId="{4A79C958-456C-44DC-94DD-5BCCFC4A17C3}" type="sibTrans" cxnId="{5557495A-D7DB-4571-978B-8C81FBB9C24A}">
      <dgm:prSet/>
      <dgm:spPr/>
      <dgm:t>
        <a:bodyPr/>
        <a:lstStyle/>
        <a:p>
          <a:endParaRPr lang="en-US"/>
        </a:p>
      </dgm:t>
    </dgm:pt>
    <dgm:pt modelId="{F9470FA9-657F-4AD2-9D0E-295914459E4A}" type="pres">
      <dgm:prSet presAssocID="{73315C82-99BC-47CF-A166-31CAF452941C}" presName="root" presStyleCnt="0">
        <dgm:presLayoutVars>
          <dgm:dir/>
          <dgm:resizeHandles val="exact"/>
        </dgm:presLayoutVars>
      </dgm:prSet>
      <dgm:spPr/>
    </dgm:pt>
    <dgm:pt modelId="{107A71A6-33FE-47F7-8F07-FFB99418CF0D}" type="pres">
      <dgm:prSet presAssocID="{D46BEEE6-1965-44CE-8D82-88E2D95C9DF6}" presName="compNode" presStyleCnt="0"/>
      <dgm:spPr/>
    </dgm:pt>
    <dgm:pt modelId="{B012D612-83BD-46AF-B92E-00CA32D97A57}" type="pres">
      <dgm:prSet presAssocID="{D46BEEE6-1965-44CE-8D82-88E2D95C9DF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99DD2CBB-8C76-4237-86FF-D4052B811364}" type="pres">
      <dgm:prSet presAssocID="{D46BEEE6-1965-44CE-8D82-88E2D95C9DF6}" presName="spaceRect" presStyleCnt="0"/>
      <dgm:spPr/>
    </dgm:pt>
    <dgm:pt modelId="{46289E14-72B9-44F4-868D-2D282BBC917F}" type="pres">
      <dgm:prSet presAssocID="{D46BEEE6-1965-44CE-8D82-88E2D95C9DF6}" presName="textRect" presStyleLbl="revTx" presStyleIdx="0" presStyleCnt="4">
        <dgm:presLayoutVars>
          <dgm:chMax val="1"/>
          <dgm:chPref val="1"/>
        </dgm:presLayoutVars>
      </dgm:prSet>
      <dgm:spPr/>
    </dgm:pt>
    <dgm:pt modelId="{FEFFB0DE-C318-453C-BC27-2A62DB617D43}" type="pres">
      <dgm:prSet presAssocID="{5C034FB7-C3B8-450A-AE43-0E7F663426AE}" presName="sibTrans" presStyleCnt="0"/>
      <dgm:spPr/>
    </dgm:pt>
    <dgm:pt modelId="{89A1B640-D799-49CA-9486-8508808658EA}" type="pres">
      <dgm:prSet presAssocID="{1415F6FF-E46D-4BB1-98FF-01D112410CC9}" presName="compNode" presStyleCnt="0"/>
      <dgm:spPr/>
    </dgm:pt>
    <dgm:pt modelId="{8D9A21C9-8525-4E92-B457-26C8FA360AF5}" type="pres">
      <dgm:prSet presAssocID="{1415F6FF-E46D-4BB1-98FF-01D112410CC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3A7F5594-87C0-4EF5-93D4-0C104BFFB3EF}" type="pres">
      <dgm:prSet presAssocID="{1415F6FF-E46D-4BB1-98FF-01D112410CC9}" presName="spaceRect" presStyleCnt="0"/>
      <dgm:spPr/>
    </dgm:pt>
    <dgm:pt modelId="{F68FF189-9D6A-4DDF-835C-22C8D3D68BC8}" type="pres">
      <dgm:prSet presAssocID="{1415F6FF-E46D-4BB1-98FF-01D112410CC9}" presName="textRect" presStyleLbl="revTx" presStyleIdx="1" presStyleCnt="4">
        <dgm:presLayoutVars>
          <dgm:chMax val="1"/>
          <dgm:chPref val="1"/>
        </dgm:presLayoutVars>
      </dgm:prSet>
      <dgm:spPr/>
    </dgm:pt>
    <dgm:pt modelId="{557D6AF1-B7AA-4B61-9AAC-37D0EF36F9CA}" type="pres">
      <dgm:prSet presAssocID="{4798DF6A-0E71-4277-B808-9914528AC137}" presName="sibTrans" presStyleCnt="0"/>
      <dgm:spPr/>
    </dgm:pt>
    <dgm:pt modelId="{3ABD7833-B94A-49ED-9230-03566E956DFC}" type="pres">
      <dgm:prSet presAssocID="{B11ADF72-2D9E-426A-88B9-F44F80AE6174}" presName="compNode" presStyleCnt="0"/>
      <dgm:spPr/>
    </dgm:pt>
    <dgm:pt modelId="{A0C4A09B-8D7C-4D6E-8968-779DD5014E8D}" type="pres">
      <dgm:prSet presAssocID="{B11ADF72-2D9E-426A-88B9-F44F80AE617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AC332808-97C0-4EC7-869D-95788C4FA931}" type="pres">
      <dgm:prSet presAssocID="{B11ADF72-2D9E-426A-88B9-F44F80AE6174}" presName="spaceRect" presStyleCnt="0"/>
      <dgm:spPr/>
    </dgm:pt>
    <dgm:pt modelId="{F7699EA4-05EB-4960-89D9-6390C41939A1}" type="pres">
      <dgm:prSet presAssocID="{B11ADF72-2D9E-426A-88B9-F44F80AE6174}" presName="textRect" presStyleLbl="revTx" presStyleIdx="2" presStyleCnt="4">
        <dgm:presLayoutVars>
          <dgm:chMax val="1"/>
          <dgm:chPref val="1"/>
        </dgm:presLayoutVars>
      </dgm:prSet>
      <dgm:spPr/>
    </dgm:pt>
    <dgm:pt modelId="{B95881DC-1972-4F6B-B1DE-38C17F004FE4}" type="pres">
      <dgm:prSet presAssocID="{65420B75-B5D4-44C9-9772-29DDE02B18A8}" presName="sibTrans" presStyleCnt="0"/>
      <dgm:spPr/>
    </dgm:pt>
    <dgm:pt modelId="{C75CD088-E7FE-4F52-A5DB-638A2C197E7F}" type="pres">
      <dgm:prSet presAssocID="{29EFF304-B829-4781-A7E2-98291AAD4067}" presName="compNode" presStyleCnt="0"/>
      <dgm:spPr/>
    </dgm:pt>
    <dgm:pt modelId="{FBCB40A1-9D4B-4FA4-BE16-38CBE0063711}" type="pres">
      <dgm:prSet presAssocID="{29EFF304-B829-4781-A7E2-98291AAD406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0C858986-6064-4104-B677-7762E6A4E9A1}" type="pres">
      <dgm:prSet presAssocID="{29EFF304-B829-4781-A7E2-98291AAD4067}" presName="spaceRect" presStyleCnt="0"/>
      <dgm:spPr/>
    </dgm:pt>
    <dgm:pt modelId="{2E5C5ED6-A28A-4D48-8F76-10A563865FFE}" type="pres">
      <dgm:prSet presAssocID="{29EFF304-B829-4781-A7E2-98291AAD4067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AF53103-B293-4312-A052-2C8D4DBC7CCF}" type="presOf" srcId="{B11ADF72-2D9E-426A-88B9-F44F80AE6174}" destId="{F7699EA4-05EB-4960-89D9-6390C41939A1}" srcOrd="0" destOrd="0" presId="urn:microsoft.com/office/officeart/2018/2/layout/IconLabelList"/>
    <dgm:cxn modelId="{427F3324-2D2A-4E53-947E-4925BA099519}" type="presOf" srcId="{29EFF304-B829-4781-A7E2-98291AAD4067}" destId="{2E5C5ED6-A28A-4D48-8F76-10A563865FFE}" srcOrd="0" destOrd="0" presId="urn:microsoft.com/office/officeart/2018/2/layout/IconLabelList"/>
    <dgm:cxn modelId="{45D34F2E-0DE8-4E1A-903D-BDC88674BCD4}" type="presOf" srcId="{D46BEEE6-1965-44CE-8D82-88E2D95C9DF6}" destId="{46289E14-72B9-44F4-868D-2D282BBC917F}" srcOrd="0" destOrd="0" presId="urn:microsoft.com/office/officeart/2018/2/layout/IconLabelList"/>
    <dgm:cxn modelId="{21951856-57D3-4385-944D-05D1EAF9EBD8}" type="presOf" srcId="{1415F6FF-E46D-4BB1-98FF-01D112410CC9}" destId="{F68FF189-9D6A-4DDF-835C-22C8D3D68BC8}" srcOrd="0" destOrd="0" presId="urn:microsoft.com/office/officeart/2018/2/layout/IconLabelList"/>
    <dgm:cxn modelId="{5557495A-D7DB-4571-978B-8C81FBB9C24A}" srcId="{73315C82-99BC-47CF-A166-31CAF452941C}" destId="{29EFF304-B829-4781-A7E2-98291AAD4067}" srcOrd="3" destOrd="0" parTransId="{01006B8F-A0A8-4DAB-B594-79CF5898728E}" sibTransId="{4A79C958-456C-44DC-94DD-5BCCFC4A17C3}"/>
    <dgm:cxn modelId="{205CA1B5-A97C-43EA-8C1C-7E43CF975CED}" srcId="{73315C82-99BC-47CF-A166-31CAF452941C}" destId="{1415F6FF-E46D-4BB1-98FF-01D112410CC9}" srcOrd="1" destOrd="0" parTransId="{BFE19B1F-3FE7-4FA9-BCE0-1E581F05752A}" sibTransId="{4798DF6A-0E71-4277-B808-9914528AC137}"/>
    <dgm:cxn modelId="{7E5E0FCB-1536-4C98-A264-890DCE8ED40B}" srcId="{73315C82-99BC-47CF-A166-31CAF452941C}" destId="{B11ADF72-2D9E-426A-88B9-F44F80AE6174}" srcOrd="2" destOrd="0" parTransId="{8FF659CA-3E19-45F3-9F58-7420297BC1AE}" sibTransId="{65420B75-B5D4-44C9-9772-29DDE02B18A8}"/>
    <dgm:cxn modelId="{E664B3CD-B6F3-4466-A84B-6B167C84891F}" type="presOf" srcId="{73315C82-99BC-47CF-A166-31CAF452941C}" destId="{F9470FA9-657F-4AD2-9D0E-295914459E4A}" srcOrd="0" destOrd="0" presId="urn:microsoft.com/office/officeart/2018/2/layout/IconLabelList"/>
    <dgm:cxn modelId="{44376BDA-78E6-4908-9DCD-1DD43800CD13}" srcId="{73315C82-99BC-47CF-A166-31CAF452941C}" destId="{D46BEEE6-1965-44CE-8D82-88E2D95C9DF6}" srcOrd="0" destOrd="0" parTransId="{B40815BE-4161-4AE3-BE92-3FF394DD41E1}" sibTransId="{5C034FB7-C3B8-450A-AE43-0E7F663426AE}"/>
    <dgm:cxn modelId="{EEA62EE0-099D-4462-B077-EED32AB5E808}" type="presParOf" srcId="{F9470FA9-657F-4AD2-9D0E-295914459E4A}" destId="{107A71A6-33FE-47F7-8F07-FFB99418CF0D}" srcOrd="0" destOrd="0" presId="urn:microsoft.com/office/officeart/2018/2/layout/IconLabelList"/>
    <dgm:cxn modelId="{11D277B7-9C6A-4D3F-9F59-23A1FE7A5E8A}" type="presParOf" srcId="{107A71A6-33FE-47F7-8F07-FFB99418CF0D}" destId="{B012D612-83BD-46AF-B92E-00CA32D97A57}" srcOrd="0" destOrd="0" presId="urn:microsoft.com/office/officeart/2018/2/layout/IconLabelList"/>
    <dgm:cxn modelId="{97E5B152-FFEC-4144-B0AC-C69FC68B6C35}" type="presParOf" srcId="{107A71A6-33FE-47F7-8F07-FFB99418CF0D}" destId="{99DD2CBB-8C76-4237-86FF-D4052B811364}" srcOrd="1" destOrd="0" presId="urn:microsoft.com/office/officeart/2018/2/layout/IconLabelList"/>
    <dgm:cxn modelId="{05DB4D92-F2D4-42F7-AFC8-03ADA0F60418}" type="presParOf" srcId="{107A71A6-33FE-47F7-8F07-FFB99418CF0D}" destId="{46289E14-72B9-44F4-868D-2D282BBC917F}" srcOrd="2" destOrd="0" presId="urn:microsoft.com/office/officeart/2018/2/layout/IconLabelList"/>
    <dgm:cxn modelId="{EF2F6F87-56A2-441D-94CD-9F0D564B5244}" type="presParOf" srcId="{F9470FA9-657F-4AD2-9D0E-295914459E4A}" destId="{FEFFB0DE-C318-453C-BC27-2A62DB617D43}" srcOrd="1" destOrd="0" presId="urn:microsoft.com/office/officeart/2018/2/layout/IconLabelList"/>
    <dgm:cxn modelId="{2B2BD843-0FFB-4AF5-BBDF-5276DD4CFD7A}" type="presParOf" srcId="{F9470FA9-657F-4AD2-9D0E-295914459E4A}" destId="{89A1B640-D799-49CA-9486-8508808658EA}" srcOrd="2" destOrd="0" presId="urn:microsoft.com/office/officeart/2018/2/layout/IconLabelList"/>
    <dgm:cxn modelId="{7E22115B-7006-498F-A766-6E35CD7017E5}" type="presParOf" srcId="{89A1B640-D799-49CA-9486-8508808658EA}" destId="{8D9A21C9-8525-4E92-B457-26C8FA360AF5}" srcOrd="0" destOrd="0" presId="urn:microsoft.com/office/officeart/2018/2/layout/IconLabelList"/>
    <dgm:cxn modelId="{A84AF49D-BDDD-4D37-A050-DBBDD941BBFA}" type="presParOf" srcId="{89A1B640-D799-49CA-9486-8508808658EA}" destId="{3A7F5594-87C0-4EF5-93D4-0C104BFFB3EF}" srcOrd="1" destOrd="0" presId="urn:microsoft.com/office/officeart/2018/2/layout/IconLabelList"/>
    <dgm:cxn modelId="{B5283174-6A9A-4667-B6ED-72A59C2A326F}" type="presParOf" srcId="{89A1B640-D799-49CA-9486-8508808658EA}" destId="{F68FF189-9D6A-4DDF-835C-22C8D3D68BC8}" srcOrd="2" destOrd="0" presId="urn:microsoft.com/office/officeart/2018/2/layout/IconLabelList"/>
    <dgm:cxn modelId="{C0F65948-3D7A-4B18-9153-2626657EE384}" type="presParOf" srcId="{F9470FA9-657F-4AD2-9D0E-295914459E4A}" destId="{557D6AF1-B7AA-4B61-9AAC-37D0EF36F9CA}" srcOrd="3" destOrd="0" presId="urn:microsoft.com/office/officeart/2018/2/layout/IconLabelList"/>
    <dgm:cxn modelId="{7BDDE6AC-2F82-4F9E-B808-4C1C7D3D7302}" type="presParOf" srcId="{F9470FA9-657F-4AD2-9D0E-295914459E4A}" destId="{3ABD7833-B94A-49ED-9230-03566E956DFC}" srcOrd="4" destOrd="0" presId="urn:microsoft.com/office/officeart/2018/2/layout/IconLabelList"/>
    <dgm:cxn modelId="{C1DA6CB6-18D6-4D1F-BABC-1FA9491ACAE8}" type="presParOf" srcId="{3ABD7833-B94A-49ED-9230-03566E956DFC}" destId="{A0C4A09B-8D7C-4D6E-8968-779DD5014E8D}" srcOrd="0" destOrd="0" presId="urn:microsoft.com/office/officeart/2018/2/layout/IconLabelList"/>
    <dgm:cxn modelId="{1CB489FB-37E0-4BE0-AF20-C9D5C231C167}" type="presParOf" srcId="{3ABD7833-B94A-49ED-9230-03566E956DFC}" destId="{AC332808-97C0-4EC7-869D-95788C4FA931}" srcOrd="1" destOrd="0" presId="urn:microsoft.com/office/officeart/2018/2/layout/IconLabelList"/>
    <dgm:cxn modelId="{17A6A99D-DA19-4D3B-B745-8E4F8542BD8B}" type="presParOf" srcId="{3ABD7833-B94A-49ED-9230-03566E956DFC}" destId="{F7699EA4-05EB-4960-89D9-6390C41939A1}" srcOrd="2" destOrd="0" presId="urn:microsoft.com/office/officeart/2018/2/layout/IconLabelList"/>
    <dgm:cxn modelId="{88EAF0C6-D252-4C05-99C3-144ACE2FA10B}" type="presParOf" srcId="{F9470FA9-657F-4AD2-9D0E-295914459E4A}" destId="{B95881DC-1972-4F6B-B1DE-38C17F004FE4}" srcOrd="5" destOrd="0" presId="urn:microsoft.com/office/officeart/2018/2/layout/IconLabelList"/>
    <dgm:cxn modelId="{A546F3FE-C3F9-4FF9-8FE3-CF8BA445C4D2}" type="presParOf" srcId="{F9470FA9-657F-4AD2-9D0E-295914459E4A}" destId="{C75CD088-E7FE-4F52-A5DB-638A2C197E7F}" srcOrd="6" destOrd="0" presId="urn:microsoft.com/office/officeart/2018/2/layout/IconLabelList"/>
    <dgm:cxn modelId="{71BB0200-6326-4DFA-88C5-FA1D4BD91C9B}" type="presParOf" srcId="{C75CD088-E7FE-4F52-A5DB-638A2C197E7F}" destId="{FBCB40A1-9D4B-4FA4-BE16-38CBE0063711}" srcOrd="0" destOrd="0" presId="urn:microsoft.com/office/officeart/2018/2/layout/IconLabelList"/>
    <dgm:cxn modelId="{F9B449FD-5BAB-4CF6-887D-1235978A9F87}" type="presParOf" srcId="{C75CD088-E7FE-4F52-A5DB-638A2C197E7F}" destId="{0C858986-6064-4104-B677-7762E6A4E9A1}" srcOrd="1" destOrd="0" presId="urn:microsoft.com/office/officeart/2018/2/layout/IconLabelList"/>
    <dgm:cxn modelId="{89969C79-7F64-41B3-BF45-515EDB545EFD}" type="presParOf" srcId="{C75CD088-E7FE-4F52-A5DB-638A2C197E7F}" destId="{2E5C5ED6-A28A-4D48-8F76-10A563865FF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84BC01-C90A-48E5-8AFB-5511D13CF24A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AEA8033-5972-4F5B-9991-CBE923C7301C}">
      <dgm:prSet/>
      <dgm:spPr/>
      <dgm:t>
        <a:bodyPr/>
        <a:lstStyle/>
        <a:p>
          <a:r>
            <a:rPr lang="en-GB"/>
            <a:t>Coaching Philosophy</a:t>
          </a:r>
          <a:endParaRPr lang="en-US"/>
        </a:p>
      </dgm:t>
    </dgm:pt>
    <dgm:pt modelId="{C7F56584-5648-42DA-BB39-1BDBF9FD921F}" type="parTrans" cxnId="{AD5BC91C-DEA1-400D-9B21-C481D0D5D616}">
      <dgm:prSet/>
      <dgm:spPr/>
      <dgm:t>
        <a:bodyPr/>
        <a:lstStyle/>
        <a:p>
          <a:endParaRPr lang="en-US"/>
        </a:p>
      </dgm:t>
    </dgm:pt>
    <dgm:pt modelId="{5E443508-68BA-4DD9-8134-1EFC1E399184}" type="sibTrans" cxnId="{AD5BC91C-DEA1-400D-9B21-C481D0D5D616}">
      <dgm:prSet/>
      <dgm:spPr/>
      <dgm:t>
        <a:bodyPr/>
        <a:lstStyle/>
        <a:p>
          <a:endParaRPr lang="en-US"/>
        </a:p>
      </dgm:t>
    </dgm:pt>
    <dgm:pt modelId="{4142BDAF-BDE2-4206-8732-E070212F67E7}">
      <dgm:prSet/>
      <dgm:spPr/>
      <dgm:t>
        <a:bodyPr/>
        <a:lstStyle/>
        <a:p>
          <a:r>
            <a:rPr lang="en-GB"/>
            <a:t>Roles and Responsibilities</a:t>
          </a:r>
          <a:endParaRPr lang="en-US"/>
        </a:p>
      </dgm:t>
    </dgm:pt>
    <dgm:pt modelId="{5A296632-4515-4A49-AD26-8180930E41CB}" type="parTrans" cxnId="{5FE8506F-EB73-4F5C-9A5E-3C859A53E86B}">
      <dgm:prSet/>
      <dgm:spPr/>
      <dgm:t>
        <a:bodyPr/>
        <a:lstStyle/>
        <a:p>
          <a:endParaRPr lang="en-US"/>
        </a:p>
      </dgm:t>
    </dgm:pt>
    <dgm:pt modelId="{CED41E41-275C-47F5-92C2-42ECE65D429D}" type="sibTrans" cxnId="{5FE8506F-EB73-4F5C-9A5E-3C859A53E86B}">
      <dgm:prSet/>
      <dgm:spPr/>
      <dgm:t>
        <a:bodyPr/>
        <a:lstStyle/>
        <a:p>
          <a:endParaRPr lang="en-US"/>
        </a:p>
      </dgm:t>
    </dgm:pt>
    <dgm:pt modelId="{250E9E49-3DF9-48F5-9E7E-F9D2B966DE29}">
      <dgm:prSet/>
      <dgm:spPr/>
      <dgm:t>
        <a:bodyPr/>
        <a:lstStyle/>
        <a:p>
          <a:r>
            <a:rPr lang="en-GB"/>
            <a:t>Risk Assessment</a:t>
          </a:r>
          <a:endParaRPr lang="en-US"/>
        </a:p>
      </dgm:t>
    </dgm:pt>
    <dgm:pt modelId="{08CE829C-1B4C-4FA6-BE4A-DC82E7A7A1BC}" type="parTrans" cxnId="{C0B82BFA-76AF-4ED3-AE9D-01ADE47E6346}">
      <dgm:prSet/>
      <dgm:spPr/>
      <dgm:t>
        <a:bodyPr/>
        <a:lstStyle/>
        <a:p>
          <a:endParaRPr lang="en-US"/>
        </a:p>
      </dgm:t>
    </dgm:pt>
    <dgm:pt modelId="{61909E5F-A4BD-4C26-A795-5020B6337D37}" type="sibTrans" cxnId="{C0B82BFA-76AF-4ED3-AE9D-01ADE47E6346}">
      <dgm:prSet/>
      <dgm:spPr/>
      <dgm:t>
        <a:bodyPr/>
        <a:lstStyle/>
        <a:p>
          <a:endParaRPr lang="en-US"/>
        </a:p>
      </dgm:t>
    </dgm:pt>
    <dgm:pt modelId="{AF1CB870-D4D2-45A0-A2C6-6B83186714B1}">
      <dgm:prSet/>
      <dgm:spPr/>
      <dgm:t>
        <a:bodyPr/>
        <a:lstStyle/>
        <a:p>
          <a:r>
            <a:rPr lang="en-GB"/>
            <a:t>How to use games to get to 10000 hours</a:t>
          </a:r>
          <a:endParaRPr lang="en-US"/>
        </a:p>
      </dgm:t>
    </dgm:pt>
    <dgm:pt modelId="{D911DBFE-74C0-478E-9F3F-A9403250B7A5}" type="parTrans" cxnId="{B9013410-8316-4D3A-8658-6307CAC36B3B}">
      <dgm:prSet/>
      <dgm:spPr/>
      <dgm:t>
        <a:bodyPr/>
        <a:lstStyle/>
        <a:p>
          <a:endParaRPr lang="en-US"/>
        </a:p>
      </dgm:t>
    </dgm:pt>
    <dgm:pt modelId="{B266CFE0-B0B0-4CD3-9051-895FC2FB9812}" type="sibTrans" cxnId="{B9013410-8316-4D3A-8658-6307CAC36B3B}">
      <dgm:prSet/>
      <dgm:spPr/>
      <dgm:t>
        <a:bodyPr/>
        <a:lstStyle/>
        <a:p>
          <a:endParaRPr lang="en-US"/>
        </a:p>
      </dgm:t>
    </dgm:pt>
    <dgm:pt modelId="{98877BA2-73A6-433F-99E6-C0BC49237939}">
      <dgm:prSet/>
      <dgm:spPr/>
      <dgm:t>
        <a:bodyPr/>
        <a:lstStyle/>
        <a:p>
          <a:r>
            <a:rPr lang="en-GB"/>
            <a:t>Performance Factors Tech, Tac, Physical, Mental and Lifestyle</a:t>
          </a:r>
          <a:endParaRPr lang="en-US"/>
        </a:p>
      </dgm:t>
    </dgm:pt>
    <dgm:pt modelId="{DF56C6AA-93C7-4D92-B9DA-E9DCE5523E11}" type="parTrans" cxnId="{19EB4CEE-E805-4AE9-94ED-CE058CB08CE7}">
      <dgm:prSet/>
      <dgm:spPr/>
      <dgm:t>
        <a:bodyPr/>
        <a:lstStyle/>
        <a:p>
          <a:endParaRPr lang="en-US"/>
        </a:p>
      </dgm:t>
    </dgm:pt>
    <dgm:pt modelId="{2534B58D-E3FC-4D1B-9780-7D2150A6D83D}" type="sibTrans" cxnId="{19EB4CEE-E805-4AE9-94ED-CE058CB08CE7}">
      <dgm:prSet/>
      <dgm:spPr/>
      <dgm:t>
        <a:bodyPr/>
        <a:lstStyle/>
        <a:p>
          <a:endParaRPr lang="en-US"/>
        </a:p>
      </dgm:t>
    </dgm:pt>
    <dgm:pt modelId="{7CD2CF13-C1CC-4121-9ECA-292D3042D847}">
      <dgm:prSet/>
      <dgm:spPr/>
      <dgm:t>
        <a:bodyPr/>
        <a:lstStyle/>
        <a:p>
          <a:r>
            <a:rPr lang="en-GB"/>
            <a:t>Leading Safe Events Safeguarding Module</a:t>
          </a:r>
          <a:endParaRPr lang="en-US"/>
        </a:p>
      </dgm:t>
    </dgm:pt>
    <dgm:pt modelId="{B160D4AB-D3A2-476F-938E-CDFADCBD9B83}" type="parTrans" cxnId="{33FAA974-7DC3-445D-9DE6-064A9FAC0A1D}">
      <dgm:prSet/>
      <dgm:spPr/>
      <dgm:t>
        <a:bodyPr/>
        <a:lstStyle/>
        <a:p>
          <a:endParaRPr lang="en-US"/>
        </a:p>
      </dgm:t>
    </dgm:pt>
    <dgm:pt modelId="{2EAD64F8-CAD2-477A-8DE3-D00B8F79FAC6}" type="sibTrans" cxnId="{33FAA974-7DC3-445D-9DE6-064A9FAC0A1D}">
      <dgm:prSet/>
      <dgm:spPr/>
      <dgm:t>
        <a:bodyPr/>
        <a:lstStyle/>
        <a:p>
          <a:endParaRPr lang="en-US"/>
        </a:p>
      </dgm:t>
    </dgm:pt>
    <dgm:pt modelId="{0CF36BE5-F66D-4561-871C-E2FC54BD8A38}" type="pres">
      <dgm:prSet presAssocID="{0084BC01-C90A-48E5-8AFB-5511D13CF24A}" presName="linear" presStyleCnt="0">
        <dgm:presLayoutVars>
          <dgm:animLvl val="lvl"/>
          <dgm:resizeHandles val="exact"/>
        </dgm:presLayoutVars>
      </dgm:prSet>
      <dgm:spPr/>
    </dgm:pt>
    <dgm:pt modelId="{FB16943F-6475-4E73-AE26-0A66E645B448}" type="pres">
      <dgm:prSet presAssocID="{AAEA8033-5972-4F5B-9991-CBE923C7301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DFA2321D-0808-400F-A367-2B56C4194230}" type="pres">
      <dgm:prSet presAssocID="{5E443508-68BA-4DD9-8134-1EFC1E399184}" presName="spacer" presStyleCnt="0"/>
      <dgm:spPr/>
    </dgm:pt>
    <dgm:pt modelId="{3B87507E-904C-41BE-8981-A88CEF831240}" type="pres">
      <dgm:prSet presAssocID="{4142BDAF-BDE2-4206-8732-E070212F67E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C039D7D4-2E9E-4141-AAC4-52E3C27E6FD8}" type="pres">
      <dgm:prSet presAssocID="{CED41E41-275C-47F5-92C2-42ECE65D429D}" presName="spacer" presStyleCnt="0"/>
      <dgm:spPr/>
    </dgm:pt>
    <dgm:pt modelId="{11F2072D-6293-436E-A5A5-5BED44717D6B}" type="pres">
      <dgm:prSet presAssocID="{250E9E49-3DF9-48F5-9E7E-F9D2B966DE2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944AFC7-8851-4CEC-89F3-521F3E5FEBAE}" type="pres">
      <dgm:prSet presAssocID="{61909E5F-A4BD-4C26-A795-5020B6337D37}" presName="spacer" presStyleCnt="0"/>
      <dgm:spPr/>
    </dgm:pt>
    <dgm:pt modelId="{156DE21B-86C5-41E9-B2B3-890802236D84}" type="pres">
      <dgm:prSet presAssocID="{AF1CB870-D4D2-45A0-A2C6-6B83186714B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A5559BB-16DB-4642-AA8D-D2D794DE1BAE}" type="pres">
      <dgm:prSet presAssocID="{B266CFE0-B0B0-4CD3-9051-895FC2FB9812}" presName="spacer" presStyleCnt="0"/>
      <dgm:spPr/>
    </dgm:pt>
    <dgm:pt modelId="{77D76393-DD0F-41C1-B049-476B1F323629}" type="pres">
      <dgm:prSet presAssocID="{98877BA2-73A6-433F-99E6-C0BC4923793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A1D83BA-1434-41DA-B8EA-AB4EDEA1F8BB}" type="pres">
      <dgm:prSet presAssocID="{2534B58D-E3FC-4D1B-9780-7D2150A6D83D}" presName="spacer" presStyleCnt="0"/>
      <dgm:spPr/>
    </dgm:pt>
    <dgm:pt modelId="{04DA7F58-F6A7-4E94-9138-B216619E5A59}" type="pres">
      <dgm:prSet presAssocID="{7CD2CF13-C1CC-4121-9ECA-292D3042D84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9013410-8316-4D3A-8658-6307CAC36B3B}" srcId="{0084BC01-C90A-48E5-8AFB-5511D13CF24A}" destId="{AF1CB870-D4D2-45A0-A2C6-6B83186714B1}" srcOrd="3" destOrd="0" parTransId="{D911DBFE-74C0-478E-9F3F-A9403250B7A5}" sibTransId="{B266CFE0-B0B0-4CD3-9051-895FC2FB9812}"/>
    <dgm:cxn modelId="{16FB7E18-76B2-40E2-9565-93678505E1AB}" type="presOf" srcId="{4142BDAF-BDE2-4206-8732-E070212F67E7}" destId="{3B87507E-904C-41BE-8981-A88CEF831240}" srcOrd="0" destOrd="0" presId="urn:microsoft.com/office/officeart/2005/8/layout/vList2"/>
    <dgm:cxn modelId="{AD5BC91C-DEA1-400D-9B21-C481D0D5D616}" srcId="{0084BC01-C90A-48E5-8AFB-5511D13CF24A}" destId="{AAEA8033-5972-4F5B-9991-CBE923C7301C}" srcOrd="0" destOrd="0" parTransId="{C7F56584-5648-42DA-BB39-1BDBF9FD921F}" sibTransId="{5E443508-68BA-4DD9-8134-1EFC1E399184}"/>
    <dgm:cxn modelId="{94F97869-1870-4EA4-8F21-CC20A2191706}" type="presOf" srcId="{7CD2CF13-C1CC-4121-9ECA-292D3042D847}" destId="{04DA7F58-F6A7-4E94-9138-B216619E5A59}" srcOrd="0" destOrd="0" presId="urn:microsoft.com/office/officeart/2005/8/layout/vList2"/>
    <dgm:cxn modelId="{F68BE16D-AF92-4168-A8DA-F014CD549974}" type="presOf" srcId="{0084BC01-C90A-48E5-8AFB-5511D13CF24A}" destId="{0CF36BE5-F66D-4561-871C-E2FC54BD8A38}" srcOrd="0" destOrd="0" presId="urn:microsoft.com/office/officeart/2005/8/layout/vList2"/>
    <dgm:cxn modelId="{5FE8506F-EB73-4F5C-9A5E-3C859A53E86B}" srcId="{0084BC01-C90A-48E5-8AFB-5511D13CF24A}" destId="{4142BDAF-BDE2-4206-8732-E070212F67E7}" srcOrd="1" destOrd="0" parTransId="{5A296632-4515-4A49-AD26-8180930E41CB}" sibTransId="{CED41E41-275C-47F5-92C2-42ECE65D429D}"/>
    <dgm:cxn modelId="{56780370-6104-4C14-9BE5-7188BE5A2224}" type="presOf" srcId="{250E9E49-3DF9-48F5-9E7E-F9D2B966DE29}" destId="{11F2072D-6293-436E-A5A5-5BED44717D6B}" srcOrd="0" destOrd="0" presId="urn:microsoft.com/office/officeart/2005/8/layout/vList2"/>
    <dgm:cxn modelId="{AE87A153-46A6-4807-9230-95E894FD966B}" type="presOf" srcId="{AF1CB870-D4D2-45A0-A2C6-6B83186714B1}" destId="{156DE21B-86C5-41E9-B2B3-890802236D84}" srcOrd="0" destOrd="0" presId="urn:microsoft.com/office/officeart/2005/8/layout/vList2"/>
    <dgm:cxn modelId="{33FAA974-7DC3-445D-9DE6-064A9FAC0A1D}" srcId="{0084BC01-C90A-48E5-8AFB-5511D13CF24A}" destId="{7CD2CF13-C1CC-4121-9ECA-292D3042D847}" srcOrd="5" destOrd="0" parTransId="{B160D4AB-D3A2-476F-938E-CDFADCBD9B83}" sibTransId="{2EAD64F8-CAD2-477A-8DE3-D00B8F79FAC6}"/>
    <dgm:cxn modelId="{125B2AC8-3C89-4A7E-A8BE-445BAED03E99}" type="presOf" srcId="{98877BA2-73A6-433F-99E6-C0BC49237939}" destId="{77D76393-DD0F-41C1-B049-476B1F323629}" srcOrd="0" destOrd="0" presId="urn:microsoft.com/office/officeart/2005/8/layout/vList2"/>
    <dgm:cxn modelId="{563B2ACE-78E8-4D9B-BA15-5901347415CA}" type="presOf" srcId="{AAEA8033-5972-4F5B-9991-CBE923C7301C}" destId="{FB16943F-6475-4E73-AE26-0A66E645B448}" srcOrd="0" destOrd="0" presId="urn:microsoft.com/office/officeart/2005/8/layout/vList2"/>
    <dgm:cxn modelId="{19EB4CEE-E805-4AE9-94ED-CE058CB08CE7}" srcId="{0084BC01-C90A-48E5-8AFB-5511D13CF24A}" destId="{98877BA2-73A6-433F-99E6-C0BC49237939}" srcOrd="4" destOrd="0" parTransId="{DF56C6AA-93C7-4D92-B9DA-E9DCE5523E11}" sibTransId="{2534B58D-E3FC-4D1B-9780-7D2150A6D83D}"/>
    <dgm:cxn modelId="{C0B82BFA-76AF-4ED3-AE9D-01ADE47E6346}" srcId="{0084BC01-C90A-48E5-8AFB-5511D13CF24A}" destId="{250E9E49-3DF9-48F5-9E7E-F9D2B966DE29}" srcOrd="2" destOrd="0" parTransId="{08CE829C-1B4C-4FA6-BE4A-DC82E7A7A1BC}" sibTransId="{61909E5F-A4BD-4C26-A795-5020B6337D37}"/>
    <dgm:cxn modelId="{06B101A9-B3BC-48DF-975A-07FB417FB9D3}" type="presParOf" srcId="{0CF36BE5-F66D-4561-871C-E2FC54BD8A38}" destId="{FB16943F-6475-4E73-AE26-0A66E645B448}" srcOrd="0" destOrd="0" presId="urn:microsoft.com/office/officeart/2005/8/layout/vList2"/>
    <dgm:cxn modelId="{17F5CF3C-11E8-4800-82D3-BFA7CB21854D}" type="presParOf" srcId="{0CF36BE5-F66D-4561-871C-E2FC54BD8A38}" destId="{DFA2321D-0808-400F-A367-2B56C4194230}" srcOrd="1" destOrd="0" presId="urn:microsoft.com/office/officeart/2005/8/layout/vList2"/>
    <dgm:cxn modelId="{234F8A24-D595-45E5-8484-70A28F2D59A6}" type="presParOf" srcId="{0CF36BE5-F66D-4561-871C-E2FC54BD8A38}" destId="{3B87507E-904C-41BE-8981-A88CEF831240}" srcOrd="2" destOrd="0" presId="urn:microsoft.com/office/officeart/2005/8/layout/vList2"/>
    <dgm:cxn modelId="{979563C0-3B5E-4770-9540-B4EE8E949043}" type="presParOf" srcId="{0CF36BE5-F66D-4561-871C-E2FC54BD8A38}" destId="{C039D7D4-2E9E-4141-AAC4-52E3C27E6FD8}" srcOrd="3" destOrd="0" presId="urn:microsoft.com/office/officeart/2005/8/layout/vList2"/>
    <dgm:cxn modelId="{39C585A0-CC35-4E3B-87BF-BA69A15658C4}" type="presParOf" srcId="{0CF36BE5-F66D-4561-871C-E2FC54BD8A38}" destId="{11F2072D-6293-436E-A5A5-5BED44717D6B}" srcOrd="4" destOrd="0" presId="urn:microsoft.com/office/officeart/2005/8/layout/vList2"/>
    <dgm:cxn modelId="{3C9E803C-2DAC-4403-9EDC-CF37E8A740AB}" type="presParOf" srcId="{0CF36BE5-F66D-4561-871C-E2FC54BD8A38}" destId="{1944AFC7-8851-4CEC-89F3-521F3E5FEBAE}" srcOrd="5" destOrd="0" presId="urn:microsoft.com/office/officeart/2005/8/layout/vList2"/>
    <dgm:cxn modelId="{641FE444-CF59-43C3-9346-5BE06DA966EE}" type="presParOf" srcId="{0CF36BE5-F66D-4561-871C-E2FC54BD8A38}" destId="{156DE21B-86C5-41E9-B2B3-890802236D84}" srcOrd="6" destOrd="0" presId="urn:microsoft.com/office/officeart/2005/8/layout/vList2"/>
    <dgm:cxn modelId="{BE0067F0-6501-48A8-84DD-259CA2339164}" type="presParOf" srcId="{0CF36BE5-F66D-4561-871C-E2FC54BD8A38}" destId="{EA5559BB-16DB-4642-AA8D-D2D794DE1BAE}" srcOrd="7" destOrd="0" presId="urn:microsoft.com/office/officeart/2005/8/layout/vList2"/>
    <dgm:cxn modelId="{1E73651A-EB97-4B57-BA88-A49D2F843367}" type="presParOf" srcId="{0CF36BE5-F66D-4561-871C-E2FC54BD8A38}" destId="{77D76393-DD0F-41C1-B049-476B1F323629}" srcOrd="8" destOrd="0" presId="urn:microsoft.com/office/officeart/2005/8/layout/vList2"/>
    <dgm:cxn modelId="{C2572430-B638-4924-9A31-D14D11319D08}" type="presParOf" srcId="{0CF36BE5-F66D-4561-871C-E2FC54BD8A38}" destId="{CA1D83BA-1434-41DA-B8EA-AB4EDEA1F8BB}" srcOrd="9" destOrd="0" presId="urn:microsoft.com/office/officeart/2005/8/layout/vList2"/>
    <dgm:cxn modelId="{D40C3B61-8F56-4C7F-8766-2EA3D95D969A}" type="presParOf" srcId="{0CF36BE5-F66D-4561-871C-E2FC54BD8A38}" destId="{04DA7F58-F6A7-4E94-9138-B216619E5A5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E58DE1-0644-46DD-B2CE-C8137874F31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FC55C29-4289-4468-BACF-A90E41ABDAA2}">
      <dgm:prSet/>
      <dgm:spPr/>
      <dgm:t>
        <a:bodyPr/>
        <a:lstStyle/>
        <a:p>
          <a:r>
            <a:rPr lang="en-GB"/>
            <a:t>Insurance</a:t>
          </a:r>
          <a:endParaRPr lang="en-US"/>
        </a:p>
      </dgm:t>
    </dgm:pt>
    <dgm:pt modelId="{DCB9EF5F-35D8-45D7-B921-813527E9BA97}" type="parTrans" cxnId="{7F0A122E-BDD7-4C39-B3B3-52F079E1ED88}">
      <dgm:prSet/>
      <dgm:spPr/>
      <dgm:t>
        <a:bodyPr/>
        <a:lstStyle/>
        <a:p>
          <a:endParaRPr lang="en-US"/>
        </a:p>
      </dgm:t>
    </dgm:pt>
    <dgm:pt modelId="{C6F67F29-C60F-480E-8757-86330D10782B}" type="sibTrans" cxnId="{7F0A122E-BDD7-4C39-B3B3-52F079E1ED88}">
      <dgm:prSet/>
      <dgm:spPr/>
      <dgm:t>
        <a:bodyPr/>
        <a:lstStyle/>
        <a:p>
          <a:endParaRPr lang="en-US"/>
        </a:p>
      </dgm:t>
    </dgm:pt>
    <dgm:pt modelId="{B3E69CE4-4732-436A-BA5E-A2C458A6D4EA}">
      <dgm:prSet/>
      <dgm:spPr/>
      <dgm:t>
        <a:bodyPr/>
        <a:lstStyle/>
        <a:p>
          <a:r>
            <a:rPr lang="en-GB"/>
            <a:t>DBS Check</a:t>
          </a:r>
          <a:endParaRPr lang="en-US"/>
        </a:p>
      </dgm:t>
    </dgm:pt>
    <dgm:pt modelId="{2CB78C39-8209-4CBE-AA59-864F87976238}" type="parTrans" cxnId="{8411C4D9-A643-4926-8ABF-065DF979D6DA}">
      <dgm:prSet/>
      <dgm:spPr/>
      <dgm:t>
        <a:bodyPr/>
        <a:lstStyle/>
        <a:p>
          <a:endParaRPr lang="en-US"/>
        </a:p>
      </dgm:t>
    </dgm:pt>
    <dgm:pt modelId="{877021E9-CEA8-44C0-8E5F-52E0E57BFB05}" type="sibTrans" cxnId="{8411C4D9-A643-4926-8ABF-065DF979D6DA}">
      <dgm:prSet/>
      <dgm:spPr/>
      <dgm:t>
        <a:bodyPr/>
        <a:lstStyle/>
        <a:p>
          <a:endParaRPr lang="en-US"/>
        </a:p>
      </dgm:t>
    </dgm:pt>
    <dgm:pt modelId="{6ECAFE29-0719-4649-8413-84CFDE59C344}">
      <dgm:prSet/>
      <dgm:spPr/>
      <dgm:t>
        <a:bodyPr/>
        <a:lstStyle/>
        <a:p>
          <a:r>
            <a:rPr lang="en-GB"/>
            <a:t>First Aid</a:t>
          </a:r>
          <a:endParaRPr lang="en-US"/>
        </a:p>
      </dgm:t>
    </dgm:pt>
    <dgm:pt modelId="{C7E8DC97-E819-4A82-95EA-B21BA037C6D5}" type="parTrans" cxnId="{9AA2E1D4-748C-425E-BC2E-8AA9F0E86D07}">
      <dgm:prSet/>
      <dgm:spPr/>
      <dgm:t>
        <a:bodyPr/>
        <a:lstStyle/>
        <a:p>
          <a:endParaRPr lang="en-US"/>
        </a:p>
      </dgm:t>
    </dgm:pt>
    <dgm:pt modelId="{E2E1D8F1-96BA-4ECD-B9F4-2C67E1DE2CF3}" type="sibTrans" cxnId="{9AA2E1D4-748C-425E-BC2E-8AA9F0E86D07}">
      <dgm:prSet/>
      <dgm:spPr/>
      <dgm:t>
        <a:bodyPr/>
        <a:lstStyle/>
        <a:p>
          <a:endParaRPr lang="en-US"/>
        </a:p>
      </dgm:t>
    </dgm:pt>
    <dgm:pt modelId="{CCE40BAE-0EBD-47B9-AFD4-5D91007DDA37}">
      <dgm:prSet/>
      <dgm:spPr/>
      <dgm:t>
        <a:bodyPr/>
        <a:lstStyle/>
        <a:p>
          <a:r>
            <a:rPr lang="en-GB"/>
            <a:t>Free for 1</a:t>
          </a:r>
          <a:r>
            <a:rPr lang="en-GB" baseline="30000"/>
            <a:t>st</a:t>
          </a:r>
          <a:r>
            <a:rPr lang="en-GB"/>
            <a:t> Year</a:t>
          </a:r>
          <a:endParaRPr lang="en-US"/>
        </a:p>
      </dgm:t>
    </dgm:pt>
    <dgm:pt modelId="{D0D0DF58-E069-4464-AE5A-003EF6666722}" type="parTrans" cxnId="{F1164651-8862-4F54-B7F3-7F34B6232FD6}">
      <dgm:prSet/>
      <dgm:spPr/>
      <dgm:t>
        <a:bodyPr/>
        <a:lstStyle/>
        <a:p>
          <a:endParaRPr lang="en-US"/>
        </a:p>
      </dgm:t>
    </dgm:pt>
    <dgm:pt modelId="{2B22ED8A-AE04-4E45-BE1D-0E04F0C22CF0}" type="sibTrans" cxnId="{F1164651-8862-4F54-B7F3-7F34B6232FD6}">
      <dgm:prSet/>
      <dgm:spPr/>
      <dgm:t>
        <a:bodyPr/>
        <a:lstStyle/>
        <a:p>
          <a:endParaRPr lang="en-US"/>
        </a:p>
      </dgm:t>
    </dgm:pt>
    <dgm:pt modelId="{04BCA454-62EB-43DD-85E0-99998D6B4712}" type="pres">
      <dgm:prSet presAssocID="{02E58DE1-0644-46DD-B2CE-C8137874F31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A24C23A-3EE2-418D-8745-60EBD10F8B6D}" type="pres">
      <dgm:prSet presAssocID="{CFC55C29-4289-4468-BACF-A90E41ABDAA2}" presName="hierRoot1" presStyleCnt="0"/>
      <dgm:spPr/>
    </dgm:pt>
    <dgm:pt modelId="{D3641850-15B8-4DB0-9B8D-4DA98457EBAB}" type="pres">
      <dgm:prSet presAssocID="{CFC55C29-4289-4468-BACF-A90E41ABDAA2}" presName="composite" presStyleCnt="0"/>
      <dgm:spPr/>
    </dgm:pt>
    <dgm:pt modelId="{DBC0F6AB-74A2-4E1E-88D2-826ACC1B8C81}" type="pres">
      <dgm:prSet presAssocID="{CFC55C29-4289-4468-BACF-A90E41ABDAA2}" presName="background" presStyleLbl="node0" presStyleIdx="0" presStyleCnt="4"/>
      <dgm:spPr/>
    </dgm:pt>
    <dgm:pt modelId="{94F07351-B0D6-43CA-AC7D-3F2F13B8EA02}" type="pres">
      <dgm:prSet presAssocID="{CFC55C29-4289-4468-BACF-A90E41ABDAA2}" presName="text" presStyleLbl="fgAcc0" presStyleIdx="0" presStyleCnt="4">
        <dgm:presLayoutVars>
          <dgm:chPref val="3"/>
        </dgm:presLayoutVars>
      </dgm:prSet>
      <dgm:spPr/>
    </dgm:pt>
    <dgm:pt modelId="{5B43CAA3-207C-4691-A96A-A764A85744D7}" type="pres">
      <dgm:prSet presAssocID="{CFC55C29-4289-4468-BACF-A90E41ABDAA2}" presName="hierChild2" presStyleCnt="0"/>
      <dgm:spPr/>
    </dgm:pt>
    <dgm:pt modelId="{578587EA-FF11-49A6-8D55-94F3A47CB233}" type="pres">
      <dgm:prSet presAssocID="{B3E69CE4-4732-436A-BA5E-A2C458A6D4EA}" presName="hierRoot1" presStyleCnt="0"/>
      <dgm:spPr/>
    </dgm:pt>
    <dgm:pt modelId="{F6E7785A-9AF5-444E-AB71-5D3F21398D76}" type="pres">
      <dgm:prSet presAssocID="{B3E69CE4-4732-436A-BA5E-A2C458A6D4EA}" presName="composite" presStyleCnt="0"/>
      <dgm:spPr/>
    </dgm:pt>
    <dgm:pt modelId="{D3663262-80A2-4F00-A4E1-0CDCCB500D4B}" type="pres">
      <dgm:prSet presAssocID="{B3E69CE4-4732-436A-BA5E-A2C458A6D4EA}" presName="background" presStyleLbl="node0" presStyleIdx="1" presStyleCnt="4"/>
      <dgm:spPr/>
    </dgm:pt>
    <dgm:pt modelId="{ADC30B16-6E2E-4473-8D72-06F0F973190B}" type="pres">
      <dgm:prSet presAssocID="{B3E69CE4-4732-436A-BA5E-A2C458A6D4EA}" presName="text" presStyleLbl="fgAcc0" presStyleIdx="1" presStyleCnt="4">
        <dgm:presLayoutVars>
          <dgm:chPref val="3"/>
        </dgm:presLayoutVars>
      </dgm:prSet>
      <dgm:spPr/>
    </dgm:pt>
    <dgm:pt modelId="{67102E09-1815-4DC0-BAC2-890274E0D4AA}" type="pres">
      <dgm:prSet presAssocID="{B3E69CE4-4732-436A-BA5E-A2C458A6D4EA}" presName="hierChild2" presStyleCnt="0"/>
      <dgm:spPr/>
    </dgm:pt>
    <dgm:pt modelId="{053FEE29-A441-4015-AE50-DE8B3BBBAEE4}" type="pres">
      <dgm:prSet presAssocID="{6ECAFE29-0719-4649-8413-84CFDE59C344}" presName="hierRoot1" presStyleCnt="0"/>
      <dgm:spPr/>
    </dgm:pt>
    <dgm:pt modelId="{6D99F7E2-D167-4C94-B7A3-F6FEB72D4353}" type="pres">
      <dgm:prSet presAssocID="{6ECAFE29-0719-4649-8413-84CFDE59C344}" presName="composite" presStyleCnt="0"/>
      <dgm:spPr/>
    </dgm:pt>
    <dgm:pt modelId="{15907EEC-9664-45F3-B91A-3B4229A91ABB}" type="pres">
      <dgm:prSet presAssocID="{6ECAFE29-0719-4649-8413-84CFDE59C344}" presName="background" presStyleLbl="node0" presStyleIdx="2" presStyleCnt="4"/>
      <dgm:spPr/>
    </dgm:pt>
    <dgm:pt modelId="{AC8AC732-6A6D-4C98-85E9-B198012974B9}" type="pres">
      <dgm:prSet presAssocID="{6ECAFE29-0719-4649-8413-84CFDE59C344}" presName="text" presStyleLbl="fgAcc0" presStyleIdx="2" presStyleCnt="4">
        <dgm:presLayoutVars>
          <dgm:chPref val="3"/>
        </dgm:presLayoutVars>
      </dgm:prSet>
      <dgm:spPr/>
    </dgm:pt>
    <dgm:pt modelId="{9CAB0161-18DC-4526-AA40-BE4891B48C8D}" type="pres">
      <dgm:prSet presAssocID="{6ECAFE29-0719-4649-8413-84CFDE59C344}" presName="hierChild2" presStyleCnt="0"/>
      <dgm:spPr/>
    </dgm:pt>
    <dgm:pt modelId="{42DD1C31-5CFE-4C8F-90DC-3CD44C8C66C1}" type="pres">
      <dgm:prSet presAssocID="{CCE40BAE-0EBD-47B9-AFD4-5D91007DDA37}" presName="hierRoot1" presStyleCnt="0"/>
      <dgm:spPr/>
    </dgm:pt>
    <dgm:pt modelId="{BC0F1BEF-EAC6-40C0-97AD-84CB8160EDE0}" type="pres">
      <dgm:prSet presAssocID="{CCE40BAE-0EBD-47B9-AFD4-5D91007DDA37}" presName="composite" presStyleCnt="0"/>
      <dgm:spPr/>
    </dgm:pt>
    <dgm:pt modelId="{541C8527-56B5-43ED-801A-6E86FBBF13B4}" type="pres">
      <dgm:prSet presAssocID="{CCE40BAE-0EBD-47B9-AFD4-5D91007DDA37}" presName="background" presStyleLbl="node0" presStyleIdx="3" presStyleCnt="4"/>
      <dgm:spPr/>
    </dgm:pt>
    <dgm:pt modelId="{923158F5-F443-4C78-AD8F-0CF1C52272AB}" type="pres">
      <dgm:prSet presAssocID="{CCE40BAE-0EBD-47B9-AFD4-5D91007DDA37}" presName="text" presStyleLbl="fgAcc0" presStyleIdx="3" presStyleCnt="4">
        <dgm:presLayoutVars>
          <dgm:chPref val="3"/>
        </dgm:presLayoutVars>
      </dgm:prSet>
      <dgm:spPr/>
    </dgm:pt>
    <dgm:pt modelId="{7B627FA5-3AB8-45BB-9DBA-1BFA89D2BE47}" type="pres">
      <dgm:prSet presAssocID="{CCE40BAE-0EBD-47B9-AFD4-5D91007DDA37}" presName="hierChild2" presStyleCnt="0"/>
      <dgm:spPr/>
    </dgm:pt>
  </dgm:ptLst>
  <dgm:cxnLst>
    <dgm:cxn modelId="{C0390F02-1CA0-48E7-B23F-57E3D4E65BC9}" type="presOf" srcId="{6ECAFE29-0719-4649-8413-84CFDE59C344}" destId="{AC8AC732-6A6D-4C98-85E9-B198012974B9}" srcOrd="0" destOrd="0" presId="urn:microsoft.com/office/officeart/2005/8/layout/hierarchy1"/>
    <dgm:cxn modelId="{7F0A122E-BDD7-4C39-B3B3-52F079E1ED88}" srcId="{02E58DE1-0644-46DD-B2CE-C8137874F317}" destId="{CFC55C29-4289-4468-BACF-A90E41ABDAA2}" srcOrd="0" destOrd="0" parTransId="{DCB9EF5F-35D8-45D7-B921-813527E9BA97}" sibTransId="{C6F67F29-C60F-480E-8757-86330D10782B}"/>
    <dgm:cxn modelId="{41318442-EA13-45AD-82B6-2CFFADFF0168}" type="presOf" srcId="{02E58DE1-0644-46DD-B2CE-C8137874F317}" destId="{04BCA454-62EB-43DD-85E0-99998D6B4712}" srcOrd="0" destOrd="0" presId="urn:microsoft.com/office/officeart/2005/8/layout/hierarchy1"/>
    <dgm:cxn modelId="{F1164651-8862-4F54-B7F3-7F34B6232FD6}" srcId="{02E58DE1-0644-46DD-B2CE-C8137874F317}" destId="{CCE40BAE-0EBD-47B9-AFD4-5D91007DDA37}" srcOrd="3" destOrd="0" parTransId="{D0D0DF58-E069-4464-AE5A-003EF6666722}" sibTransId="{2B22ED8A-AE04-4E45-BE1D-0E04F0C22CF0}"/>
    <dgm:cxn modelId="{56F1B98A-7899-4947-8912-BDFF08B9A50A}" type="presOf" srcId="{CCE40BAE-0EBD-47B9-AFD4-5D91007DDA37}" destId="{923158F5-F443-4C78-AD8F-0CF1C52272AB}" srcOrd="0" destOrd="0" presId="urn:microsoft.com/office/officeart/2005/8/layout/hierarchy1"/>
    <dgm:cxn modelId="{9F059D94-2C4E-4354-AAB8-895FFF6CD6C8}" type="presOf" srcId="{CFC55C29-4289-4468-BACF-A90E41ABDAA2}" destId="{94F07351-B0D6-43CA-AC7D-3F2F13B8EA02}" srcOrd="0" destOrd="0" presId="urn:microsoft.com/office/officeart/2005/8/layout/hierarchy1"/>
    <dgm:cxn modelId="{68C6F19F-0092-4EA8-9506-7CDEA173A3C2}" type="presOf" srcId="{B3E69CE4-4732-436A-BA5E-A2C458A6D4EA}" destId="{ADC30B16-6E2E-4473-8D72-06F0F973190B}" srcOrd="0" destOrd="0" presId="urn:microsoft.com/office/officeart/2005/8/layout/hierarchy1"/>
    <dgm:cxn modelId="{9AA2E1D4-748C-425E-BC2E-8AA9F0E86D07}" srcId="{02E58DE1-0644-46DD-B2CE-C8137874F317}" destId="{6ECAFE29-0719-4649-8413-84CFDE59C344}" srcOrd="2" destOrd="0" parTransId="{C7E8DC97-E819-4A82-95EA-B21BA037C6D5}" sibTransId="{E2E1D8F1-96BA-4ECD-B9F4-2C67E1DE2CF3}"/>
    <dgm:cxn modelId="{8411C4D9-A643-4926-8ABF-065DF979D6DA}" srcId="{02E58DE1-0644-46DD-B2CE-C8137874F317}" destId="{B3E69CE4-4732-436A-BA5E-A2C458A6D4EA}" srcOrd="1" destOrd="0" parTransId="{2CB78C39-8209-4CBE-AA59-864F87976238}" sibTransId="{877021E9-CEA8-44C0-8E5F-52E0E57BFB05}"/>
    <dgm:cxn modelId="{76EA87DD-2CE0-48C5-986A-C19B798435D7}" type="presParOf" srcId="{04BCA454-62EB-43DD-85E0-99998D6B4712}" destId="{5A24C23A-3EE2-418D-8745-60EBD10F8B6D}" srcOrd="0" destOrd="0" presId="urn:microsoft.com/office/officeart/2005/8/layout/hierarchy1"/>
    <dgm:cxn modelId="{57F2BF8B-E69D-46FE-A1B9-5C98F6087C0D}" type="presParOf" srcId="{5A24C23A-3EE2-418D-8745-60EBD10F8B6D}" destId="{D3641850-15B8-4DB0-9B8D-4DA98457EBAB}" srcOrd="0" destOrd="0" presId="urn:microsoft.com/office/officeart/2005/8/layout/hierarchy1"/>
    <dgm:cxn modelId="{A49085F5-7681-4BF6-AD48-F2B85203D762}" type="presParOf" srcId="{D3641850-15B8-4DB0-9B8D-4DA98457EBAB}" destId="{DBC0F6AB-74A2-4E1E-88D2-826ACC1B8C81}" srcOrd="0" destOrd="0" presId="urn:microsoft.com/office/officeart/2005/8/layout/hierarchy1"/>
    <dgm:cxn modelId="{28D940BE-5140-4A38-8B43-307283EE330D}" type="presParOf" srcId="{D3641850-15B8-4DB0-9B8D-4DA98457EBAB}" destId="{94F07351-B0D6-43CA-AC7D-3F2F13B8EA02}" srcOrd="1" destOrd="0" presId="urn:microsoft.com/office/officeart/2005/8/layout/hierarchy1"/>
    <dgm:cxn modelId="{8D82C480-D079-438E-B109-6E8EEFA51454}" type="presParOf" srcId="{5A24C23A-3EE2-418D-8745-60EBD10F8B6D}" destId="{5B43CAA3-207C-4691-A96A-A764A85744D7}" srcOrd="1" destOrd="0" presId="urn:microsoft.com/office/officeart/2005/8/layout/hierarchy1"/>
    <dgm:cxn modelId="{60ABFDFC-3FCA-472E-AEF5-B8E4FDB89BBA}" type="presParOf" srcId="{04BCA454-62EB-43DD-85E0-99998D6B4712}" destId="{578587EA-FF11-49A6-8D55-94F3A47CB233}" srcOrd="1" destOrd="0" presId="urn:microsoft.com/office/officeart/2005/8/layout/hierarchy1"/>
    <dgm:cxn modelId="{E4171103-EB0F-4A32-A832-8341BF19122B}" type="presParOf" srcId="{578587EA-FF11-49A6-8D55-94F3A47CB233}" destId="{F6E7785A-9AF5-444E-AB71-5D3F21398D76}" srcOrd="0" destOrd="0" presId="urn:microsoft.com/office/officeart/2005/8/layout/hierarchy1"/>
    <dgm:cxn modelId="{D58C72C5-D16D-4EA2-9FA5-61858D7D8279}" type="presParOf" srcId="{F6E7785A-9AF5-444E-AB71-5D3F21398D76}" destId="{D3663262-80A2-4F00-A4E1-0CDCCB500D4B}" srcOrd="0" destOrd="0" presId="urn:microsoft.com/office/officeart/2005/8/layout/hierarchy1"/>
    <dgm:cxn modelId="{95714BEB-F54A-4BA5-AE12-ED7E6A2099DA}" type="presParOf" srcId="{F6E7785A-9AF5-444E-AB71-5D3F21398D76}" destId="{ADC30B16-6E2E-4473-8D72-06F0F973190B}" srcOrd="1" destOrd="0" presId="urn:microsoft.com/office/officeart/2005/8/layout/hierarchy1"/>
    <dgm:cxn modelId="{7154F0C6-25F4-4E78-8177-AE34D8D4F335}" type="presParOf" srcId="{578587EA-FF11-49A6-8D55-94F3A47CB233}" destId="{67102E09-1815-4DC0-BAC2-890274E0D4AA}" srcOrd="1" destOrd="0" presId="urn:microsoft.com/office/officeart/2005/8/layout/hierarchy1"/>
    <dgm:cxn modelId="{C8E7A67A-9F4C-44F1-A054-75A311ECC8F4}" type="presParOf" srcId="{04BCA454-62EB-43DD-85E0-99998D6B4712}" destId="{053FEE29-A441-4015-AE50-DE8B3BBBAEE4}" srcOrd="2" destOrd="0" presId="urn:microsoft.com/office/officeart/2005/8/layout/hierarchy1"/>
    <dgm:cxn modelId="{9D96C2DE-2239-4971-8D2B-6E43070145E4}" type="presParOf" srcId="{053FEE29-A441-4015-AE50-DE8B3BBBAEE4}" destId="{6D99F7E2-D167-4C94-B7A3-F6FEB72D4353}" srcOrd="0" destOrd="0" presId="urn:microsoft.com/office/officeart/2005/8/layout/hierarchy1"/>
    <dgm:cxn modelId="{DF429AA8-6EE5-42A4-B1F9-A8E093569656}" type="presParOf" srcId="{6D99F7E2-D167-4C94-B7A3-F6FEB72D4353}" destId="{15907EEC-9664-45F3-B91A-3B4229A91ABB}" srcOrd="0" destOrd="0" presId="urn:microsoft.com/office/officeart/2005/8/layout/hierarchy1"/>
    <dgm:cxn modelId="{24C94A24-2991-41FE-BD91-92720DD82642}" type="presParOf" srcId="{6D99F7E2-D167-4C94-B7A3-F6FEB72D4353}" destId="{AC8AC732-6A6D-4C98-85E9-B198012974B9}" srcOrd="1" destOrd="0" presId="urn:microsoft.com/office/officeart/2005/8/layout/hierarchy1"/>
    <dgm:cxn modelId="{56BE44E8-07EC-482B-8DE3-B99968D98D03}" type="presParOf" srcId="{053FEE29-A441-4015-AE50-DE8B3BBBAEE4}" destId="{9CAB0161-18DC-4526-AA40-BE4891B48C8D}" srcOrd="1" destOrd="0" presId="urn:microsoft.com/office/officeart/2005/8/layout/hierarchy1"/>
    <dgm:cxn modelId="{42DCC72C-3834-4233-A7C4-85EF96962CBF}" type="presParOf" srcId="{04BCA454-62EB-43DD-85E0-99998D6B4712}" destId="{42DD1C31-5CFE-4C8F-90DC-3CD44C8C66C1}" srcOrd="3" destOrd="0" presId="urn:microsoft.com/office/officeart/2005/8/layout/hierarchy1"/>
    <dgm:cxn modelId="{1F3CB184-A8FC-4933-B485-4631C60CE132}" type="presParOf" srcId="{42DD1C31-5CFE-4C8F-90DC-3CD44C8C66C1}" destId="{BC0F1BEF-EAC6-40C0-97AD-84CB8160EDE0}" srcOrd="0" destOrd="0" presId="urn:microsoft.com/office/officeart/2005/8/layout/hierarchy1"/>
    <dgm:cxn modelId="{B5E2C4AF-5495-46DF-B718-CB992BE10DDB}" type="presParOf" srcId="{BC0F1BEF-EAC6-40C0-97AD-84CB8160EDE0}" destId="{541C8527-56B5-43ED-801A-6E86FBBF13B4}" srcOrd="0" destOrd="0" presId="urn:microsoft.com/office/officeart/2005/8/layout/hierarchy1"/>
    <dgm:cxn modelId="{3E2E1080-00DB-40C2-9B75-6301B7ABA49A}" type="presParOf" srcId="{BC0F1BEF-EAC6-40C0-97AD-84CB8160EDE0}" destId="{923158F5-F443-4C78-AD8F-0CF1C52272AB}" srcOrd="1" destOrd="0" presId="urn:microsoft.com/office/officeart/2005/8/layout/hierarchy1"/>
    <dgm:cxn modelId="{80B55420-8CFE-4370-BE6C-E39DA7B5596B}" type="presParOf" srcId="{42DD1C31-5CFE-4C8F-90DC-3CD44C8C66C1}" destId="{7B627FA5-3AB8-45BB-9DBA-1BFA89D2BE4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71CDBD-F671-485C-87AC-31053B68C1CA}">
      <dsp:nvSpPr>
        <dsp:cNvPr id="0" name=""/>
        <dsp:cNvSpPr/>
      </dsp:nvSpPr>
      <dsp:spPr>
        <a:xfrm>
          <a:off x="1138979" y="1203549"/>
          <a:ext cx="932563" cy="9325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BF4D98-6EF0-41A9-9C5E-F943FD130792}">
      <dsp:nvSpPr>
        <dsp:cNvPr id="0" name=""/>
        <dsp:cNvSpPr/>
      </dsp:nvSpPr>
      <dsp:spPr>
        <a:xfrm>
          <a:off x="569079" y="2427788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Get more juniors involved to keep clubs going</a:t>
          </a:r>
          <a:endParaRPr lang="en-US" sz="1700" kern="1200"/>
        </a:p>
      </dsp:txBody>
      <dsp:txXfrm>
        <a:off x="569079" y="2427788"/>
        <a:ext cx="2072362" cy="720000"/>
      </dsp:txXfrm>
    </dsp:sp>
    <dsp:sp modelId="{90376563-34E0-4640-AA05-FE47143F05A5}">
      <dsp:nvSpPr>
        <dsp:cNvPr id="0" name=""/>
        <dsp:cNvSpPr/>
      </dsp:nvSpPr>
      <dsp:spPr>
        <a:xfrm>
          <a:off x="3574005" y="1203549"/>
          <a:ext cx="932563" cy="9325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9249BC-0003-4DB5-BEE8-0EA455483856}">
      <dsp:nvSpPr>
        <dsp:cNvPr id="0" name=""/>
        <dsp:cNvSpPr/>
      </dsp:nvSpPr>
      <dsp:spPr>
        <a:xfrm>
          <a:off x="3004105" y="2427788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Give something back</a:t>
          </a:r>
          <a:endParaRPr lang="en-US" sz="1700" kern="1200"/>
        </a:p>
      </dsp:txBody>
      <dsp:txXfrm>
        <a:off x="3004105" y="2427788"/>
        <a:ext cx="2072362" cy="720000"/>
      </dsp:txXfrm>
    </dsp:sp>
    <dsp:sp modelId="{E19E1ACA-62BA-45B6-9115-42DCBF45EDC2}">
      <dsp:nvSpPr>
        <dsp:cNvPr id="0" name=""/>
        <dsp:cNvSpPr/>
      </dsp:nvSpPr>
      <dsp:spPr>
        <a:xfrm>
          <a:off x="6009031" y="1203549"/>
          <a:ext cx="932563" cy="9325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0416E7-C4E2-42D0-A4C5-288D306A4EE0}">
      <dsp:nvSpPr>
        <dsp:cNvPr id="0" name=""/>
        <dsp:cNvSpPr/>
      </dsp:nvSpPr>
      <dsp:spPr>
        <a:xfrm>
          <a:off x="5439131" y="2427788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I’m retiring and want something to keep me in pin money</a:t>
          </a:r>
          <a:endParaRPr lang="en-US" sz="1700" kern="1200"/>
        </a:p>
      </dsp:txBody>
      <dsp:txXfrm>
        <a:off x="5439131" y="2427788"/>
        <a:ext cx="2072362" cy="720000"/>
      </dsp:txXfrm>
    </dsp:sp>
    <dsp:sp modelId="{FFE5721E-C75D-45C5-B172-F47A792FCF1C}">
      <dsp:nvSpPr>
        <dsp:cNvPr id="0" name=""/>
        <dsp:cNvSpPr/>
      </dsp:nvSpPr>
      <dsp:spPr>
        <a:xfrm>
          <a:off x="8444057" y="1203549"/>
          <a:ext cx="932563" cy="93256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E7C692-DB15-49BA-81D7-EA1F2D08F064}">
      <dsp:nvSpPr>
        <dsp:cNvPr id="0" name=""/>
        <dsp:cNvSpPr/>
      </dsp:nvSpPr>
      <dsp:spPr>
        <a:xfrm>
          <a:off x="7874157" y="2427788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I want to find that piece of gold to coach to win Fishomania</a:t>
          </a:r>
          <a:endParaRPr lang="en-US" sz="1700" kern="1200"/>
        </a:p>
      </dsp:txBody>
      <dsp:txXfrm>
        <a:off x="7874157" y="2427788"/>
        <a:ext cx="2072362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2D612-83BD-46AF-B92E-00CA32D97A57}">
      <dsp:nvSpPr>
        <dsp:cNvPr id="0" name=""/>
        <dsp:cNvSpPr/>
      </dsp:nvSpPr>
      <dsp:spPr>
        <a:xfrm>
          <a:off x="1138979" y="1203549"/>
          <a:ext cx="932563" cy="9325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289E14-72B9-44F4-868D-2D282BBC917F}">
      <dsp:nvSpPr>
        <dsp:cNvPr id="0" name=""/>
        <dsp:cNvSpPr/>
      </dsp:nvSpPr>
      <dsp:spPr>
        <a:xfrm>
          <a:off x="569079" y="2427788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Volunteer Support Coach ( Step into Coaching)</a:t>
          </a:r>
          <a:endParaRPr lang="en-US" sz="1700" kern="1200"/>
        </a:p>
      </dsp:txBody>
      <dsp:txXfrm>
        <a:off x="569079" y="2427788"/>
        <a:ext cx="2072362" cy="720000"/>
      </dsp:txXfrm>
    </dsp:sp>
    <dsp:sp modelId="{8D9A21C9-8525-4E92-B457-26C8FA360AF5}">
      <dsp:nvSpPr>
        <dsp:cNvPr id="0" name=""/>
        <dsp:cNvSpPr/>
      </dsp:nvSpPr>
      <dsp:spPr>
        <a:xfrm>
          <a:off x="3574005" y="1203549"/>
          <a:ext cx="932563" cy="9325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8FF189-9D6A-4DDF-835C-22C8D3D68BC8}">
      <dsp:nvSpPr>
        <dsp:cNvPr id="0" name=""/>
        <dsp:cNvSpPr/>
      </dsp:nvSpPr>
      <dsp:spPr>
        <a:xfrm>
          <a:off x="3004105" y="2427788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Angling Event Lead Coach Level 2 Award </a:t>
          </a:r>
          <a:endParaRPr lang="en-US" sz="1700" kern="1200"/>
        </a:p>
      </dsp:txBody>
      <dsp:txXfrm>
        <a:off x="3004105" y="2427788"/>
        <a:ext cx="2072362" cy="720000"/>
      </dsp:txXfrm>
    </dsp:sp>
    <dsp:sp modelId="{A0C4A09B-8D7C-4D6E-8968-779DD5014E8D}">
      <dsp:nvSpPr>
        <dsp:cNvPr id="0" name=""/>
        <dsp:cNvSpPr/>
      </dsp:nvSpPr>
      <dsp:spPr>
        <a:xfrm>
          <a:off x="6009031" y="1203549"/>
          <a:ext cx="932563" cy="9325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699EA4-05EB-4960-89D9-6390C41939A1}">
      <dsp:nvSpPr>
        <dsp:cNvPr id="0" name=""/>
        <dsp:cNvSpPr/>
      </dsp:nvSpPr>
      <dsp:spPr>
        <a:xfrm>
          <a:off x="5439131" y="2427788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Angling Club Coach Level 2 Certificate in Coaching</a:t>
          </a:r>
          <a:endParaRPr lang="en-US" sz="1700" kern="1200"/>
        </a:p>
      </dsp:txBody>
      <dsp:txXfrm>
        <a:off x="5439131" y="2427788"/>
        <a:ext cx="2072362" cy="720000"/>
      </dsp:txXfrm>
    </dsp:sp>
    <dsp:sp modelId="{FBCB40A1-9D4B-4FA4-BE16-38CBE0063711}">
      <dsp:nvSpPr>
        <dsp:cNvPr id="0" name=""/>
        <dsp:cNvSpPr/>
      </dsp:nvSpPr>
      <dsp:spPr>
        <a:xfrm>
          <a:off x="8444057" y="1203549"/>
          <a:ext cx="932563" cy="93256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5C5ED6-A28A-4D48-8F76-10A563865FFE}">
      <dsp:nvSpPr>
        <dsp:cNvPr id="0" name=""/>
        <dsp:cNvSpPr/>
      </dsp:nvSpPr>
      <dsp:spPr>
        <a:xfrm>
          <a:off x="7874157" y="2427788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Level 3 Angling Programme Coach</a:t>
          </a:r>
          <a:endParaRPr lang="en-US" sz="1700" kern="1200"/>
        </a:p>
      </dsp:txBody>
      <dsp:txXfrm>
        <a:off x="7874157" y="2427788"/>
        <a:ext cx="2072362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16943F-6475-4E73-AE26-0A66E645B448}">
      <dsp:nvSpPr>
        <dsp:cNvPr id="0" name=""/>
        <dsp:cNvSpPr/>
      </dsp:nvSpPr>
      <dsp:spPr>
        <a:xfrm>
          <a:off x="0" y="73075"/>
          <a:ext cx="6666833" cy="83422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Coaching Philosophy</a:t>
          </a:r>
          <a:endParaRPr lang="en-US" sz="2100" kern="1200"/>
        </a:p>
      </dsp:txBody>
      <dsp:txXfrm>
        <a:off x="40724" y="113799"/>
        <a:ext cx="6585385" cy="752780"/>
      </dsp:txXfrm>
    </dsp:sp>
    <dsp:sp modelId="{3B87507E-904C-41BE-8981-A88CEF831240}">
      <dsp:nvSpPr>
        <dsp:cNvPr id="0" name=""/>
        <dsp:cNvSpPr/>
      </dsp:nvSpPr>
      <dsp:spPr>
        <a:xfrm>
          <a:off x="0" y="967783"/>
          <a:ext cx="6666833" cy="834228"/>
        </a:xfrm>
        <a:prstGeom prst="roundRect">
          <a:avLst/>
        </a:prstGeom>
        <a:gradFill rotWithShape="0">
          <a:gsLst>
            <a:gs pos="0">
              <a:schemeClr val="accent5">
                <a:hueOff val="-1351709"/>
                <a:satOff val="-3484"/>
                <a:lumOff val="-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351709"/>
                <a:satOff val="-3484"/>
                <a:lumOff val="-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351709"/>
                <a:satOff val="-3484"/>
                <a:lumOff val="-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Roles and Responsibilities</a:t>
          </a:r>
          <a:endParaRPr lang="en-US" sz="2100" kern="1200"/>
        </a:p>
      </dsp:txBody>
      <dsp:txXfrm>
        <a:off x="40724" y="1008507"/>
        <a:ext cx="6585385" cy="752780"/>
      </dsp:txXfrm>
    </dsp:sp>
    <dsp:sp modelId="{11F2072D-6293-436E-A5A5-5BED44717D6B}">
      <dsp:nvSpPr>
        <dsp:cNvPr id="0" name=""/>
        <dsp:cNvSpPr/>
      </dsp:nvSpPr>
      <dsp:spPr>
        <a:xfrm>
          <a:off x="0" y="1862491"/>
          <a:ext cx="6666833" cy="834228"/>
        </a:xfrm>
        <a:prstGeom prst="roundRect">
          <a:avLst/>
        </a:prstGeom>
        <a:gradFill rotWithShape="0">
          <a:gsLst>
            <a:gs pos="0">
              <a:schemeClr val="accent5">
                <a:hueOff val="-2703417"/>
                <a:satOff val="-6968"/>
                <a:lumOff val="-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703417"/>
                <a:satOff val="-6968"/>
                <a:lumOff val="-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703417"/>
                <a:satOff val="-6968"/>
                <a:lumOff val="-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Risk Assessment</a:t>
          </a:r>
          <a:endParaRPr lang="en-US" sz="2100" kern="1200"/>
        </a:p>
      </dsp:txBody>
      <dsp:txXfrm>
        <a:off x="40724" y="1903215"/>
        <a:ext cx="6585385" cy="752780"/>
      </dsp:txXfrm>
    </dsp:sp>
    <dsp:sp modelId="{156DE21B-86C5-41E9-B2B3-890802236D84}">
      <dsp:nvSpPr>
        <dsp:cNvPr id="0" name=""/>
        <dsp:cNvSpPr/>
      </dsp:nvSpPr>
      <dsp:spPr>
        <a:xfrm>
          <a:off x="0" y="2757200"/>
          <a:ext cx="6666833" cy="834228"/>
        </a:xfrm>
        <a:prstGeom prst="roundRect">
          <a:avLst/>
        </a:prstGeom>
        <a:gradFill rotWithShape="0">
          <a:gsLst>
            <a:gs pos="0">
              <a:schemeClr val="accent5">
                <a:hueOff val="-4055126"/>
                <a:satOff val="-10451"/>
                <a:lumOff val="-7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5126"/>
                <a:satOff val="-10451"/>
                <a:lumOff val="-7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5126"/>
                <a:satOff val="-10451"/>
                <a:lumOff val="-7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How to use games to get to 10000 hours</a:t>
          </a:r>
          <a:endParaRPr lang="en-US" sz="2100" kern="1200"/>
        </a:p>
      </dsp:txBody>
      <dsp:txXfrm>
        <a:off x="40724" y="2797924"/>
        <a:ext cx="6585385" cy="752780"/>
      </dsp:txXfrm>
    </dsp:sp>
    <dsp:sp modelId="{77D76393-DD0F-41C1-B049-476B1F323629}">
      <dsp:nvSpPr>
        <dsp:cNvPr id="0" name=""/>
        <dsp:cNvSpPr/>
      </dsp:nvSpPr>
      <dsp:spPr>
        <a:xfrm>
          <a:off x="0" y="3651908"/>
          <a:ext cx="6666833" cy="834228"/>
        </a:xfrm>
        <a:prstGeom prst="roundRect">
          <a:avLst/>
        </a:prstGeom>
        <a:gradFill rotWithShape="0">
          <a:gsLst>
            <a:gs pos="0">
              <a:schemeClr val="accent5">
                <a:hueOff val="-5406834"/>
                <a:satOff val="-13935"/>
                <a:lumOff val="-9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406834"/>
                <a:satOff val="-13935"/>
                <a:lumOff val="-9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406834"/>
                <a:satOff val="-13935"/>
                <a:lumOff val="-9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Performance Factors Tech, Tac, Physical, Mental and Lifestyle</a:t>
          </a:r>
          <a:endParaRPr lang="en-US" sz="2100" kern="1200"/>
        </a:p>
      </dsp:txBody>
      <dsp:txXfrm>
        <a:off x="40724" y="3692632"/>
        <a:ext cx="6585385" cy="752780"/>
      </dsp:txXfrm>
    </dsp:sp>
    <dsp:sp modelId="{04DA7F58-F6A7-4E94-9138-B216619E5A59}">
      <dsp:nvSpPr>
        <dsp:cNvPr id="0" name=""/>
        <dsp:cNvSpPr/>
      </dsp:nvSpPr>
      <dsp:spPr>
        <a:xfrm>
          <a:off x="0" y="4546616"/>
          <a:ext cx="6666833" cy="834228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Leading Safe Events Safeguarding Module</a:t>
          </a:r>
          <a:endParaRPr lang="en-US" sz="2100" kern="1200"/>
        </a:p>
      </dsp:txBody>
      <dsp:txXfrm>
        <a:off x="40724" y="4587340"/>
        <a:ext cx="6585385" cy="7527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C0F6AB-74A2-4E1E-88D2-826ACC1B8C81}">
      <dsp:nvSpPr>
        <dsp:cNvPr id="0" name=""/>
        <dsp:cNvSpPr/>
      </dsp:nvSpPr>
      <dsp:spPr>
        <a:xfrm>
          <a:off x="3170" y="1028809"/>
          <a:ext cx="2263407" cy="143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F07351-B0D6-43CA-AC7D-3F2F13B8EA02}">
      <dsp:nvSpPr>
        <dsp:cNvPr id="0" name=""/>
        <dsp:cNvSpPr/>
      </dsp:nvSpPr>
      <dsp:spPr>
        <a:xfrm>
          <a:off x="254659" y="1267725"/>
          <a:ext cx="2263407" cy="143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Insurance</a:t>
          </a:r>
          <a:endParaRPr lang="en-US" sz="3700" kern="1200"/>
        </a:p>
      </dsp:txBody>
      <dsp:txXfrm>
        <a:off x="296755" y="1309821"/>
        <a:ext cx="2179215" cy="1353072"/>
      </dsp:txXfrm>
    </dsp:sp>
    <dsp:sp modelId="{D3663262-80A2-4F00-A4E1-0CDCCB500D4B}">
      <dsp:nvSpPr>
        <dsp:cNvPr id="0" name=""/>
        <dsp:cNvSpPr/>
      </dsp:nvSpPr>
      <dsp:spPr>
        <a:xfrm>
          <a:off x="2769557" y="1028809"/>
          <a:ext cx="2263407" cy="143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C30B16-6E2E-4473-8D72-06F0F973190B}">
      <dsp:nvSpPr>
        <dsp:cNvPr id="0" name=""/>
        <dsp:cNvSpPr/>
      </dsp:nvSpPr>
      <dsp:spPr>
        <a:xfrm>
          <a:off x="3021047" y="1267725"/>
          <a:ext cx="2263407" cy="143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DBS Check</a:t>
          </a:r>
          <a:endParaRPr lang="en-US" sz="3700" kern="1200"/>
        </a:p>
      </dsp:txBody>
      <dsp:txXfrm>
        <a:off x="3063143" y="1309821"/>
        <a:ext cx="2179215" cy="1353072"/>
      </dsp:txXfrm>
    </dsp:sp>
    <dsp:sp modelId="{15907EEC-9664-45F3-B91A-3B4229A91ABB}">
      <dsp:nvSpPr>
        <dsp:cNvPr id="0" name=""/>
        <dsp:cNvSpPr/>
      </dsp:nvSpPr>
      <dsp:spPr>
        <a:xfrm>
          <a:off x="5535944" y="1028809"/>
          <a:ext cx="2263407" cy="143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8AC732-6A6D-4C98-85E9-B198012974B9}">
      <dsp:nvSpPr>
        <dsp:cNvPr id="0" name=""/>
        <dsp:cNvSpPr/>
      </dsp:nvSpPr>
      <dsp:spPr>
        <a:xfrm>
          <a:off x="5787434" y="1267725"/>
          <a:ext cx="2263407" cy="143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First Aid</a:t>
          </a:r>
          <a:endParaRPr lang="en-US" sz="3700" kern="1200"/>
        </a:p>
      </dsp:txBody>
      <dsp:txXfrm>
        <a:off x="5829530" y="1309821"/>
        <a:ext cx="2179215" cy="1353072"/>
      </dsp:txXfrm>
    </dsp:sp>
    <dsp:sp modelId="{541C8527-56B5-43ED-801A-6E86FBBF13B4}">
      <dsp:nvSpPr>
        <dsp:cNvPr id="0" name=""/>
        <dsp:cNvSpPr/>
      </dsp:nvSpPr>
      <dsp:spPr>
        <a:xfrm>
          <a:off x="8302332" y="1028809"/>
          <a:ext cx="2263407" cy="143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3158F5-F443-4C78-AD8F-0CF1C52272AB}">
      <dsp:nvSpPr>
        <dsp:cNvPr id="0" name=""/>
        <dsp:cNvSpPr/>
      </dsp:nvSpPr>
      <dsp:spPr>
        <a:xfrm>
          <a:off x="8553822" y="1267725"/>
          <a:ext cx="2263407" cy="143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Free for 1</a:t>
          </a:r>
          <a:r>
            <a:rPr lang="en-GB" sz="3700" kern="1200" baseline="30000"/>
            <a:t>st</a:t>
          </a:r>
          <a:r>
            <a:rPr lang="en-GB" sz="3700" kern="1200"/>
            <a:t> Year</a:t>
          </a:r>
          <a:endParaRPr lang="en-US" sz="3700" kern="1200"/>
        </a:p>
      </dsp:txBody>
      <dsp:txXfrm>
        <a:off x="8595918" y="1309821"/>
        <a:ext cx="2179215" cy="13530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65E-B110-437C-89D4-D123FA0D10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E5EBA8-C07B-FA7C-9AF7-F28CAC4F2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E6D51-FB5E-5B6D-A34D-96E5F69BC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3220-1520-4507-AD8F-EECDA72CB455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4E0A7-B87D-70E1-3EAF-6BBB97FF8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4C0E7-60DE-B0CE-73B3-1D1E44817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B688D-28AD-43BC-8663-AC9EB765D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57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38728-A0E6-02C0-FDEB-3A30FB735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5BB9F2-EFD0-3CFB-791B-707D65B80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DF428-6EB6-F51B-EE71-3C20E1346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3220-1520-4507-AD8F-EECDA72CB455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6DE4E-BE0B-C7D4-D640-816B40A42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D87D5-0D19-42AC-A0D4-A35058045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B688D-28AD-43BC-8663-AC9EB765D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805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F4FD2-3A58-C72F-AF1A-05779817DC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7A7C2-DDBD-6D93-1CBD-0B5520621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8ED68-8CEE-AE56-4A3C-FE698D220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3220-1520-4507-AD8F-EECDA72CB455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E5DBC-930F-D768-6CDD-912A1B11F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A9398-95E4-9685-BFE2-E73344E74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B688D-28AD-43BC-8663-AC9EB765D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10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D5A5E-F660-FC80-8D60-281E1F875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4CE29-E434-CC94-99E6-293B475B0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A4A0F-487C-1184-F120-406B6FC30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3220-1520-4507-AD8F-EECDA72CB455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5A0CC-07D6-49DB-1C8B-C7714E6EF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BB786-5347-2F3E-2EA5-960D615A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B688D-28AD-43BC-8663-AC9EB765D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45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09703-D02F-F42F-B65F-E561B52C0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C10116-DE4A-DFE7-998C-AA618855C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6273B-A531-D065-B4FC-508A30C05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3220-1520-4507-AD8F-EECDA72CB455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E080-4A49-A4F5-0EAE-F79ABA4A4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30C27-2311-24B2-2A63-A6CF654E7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B688D-28AD-43BC-8663-AC9EB765D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753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19EAA-28E2-CB3E-D6FA-2796A346C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7C994-215E-3522-A6D1-6C77258D51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4E990-B1E5-C388-9A86-E8B52FDACD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9FE9DD-73C9-9C4D-8932-78A4F2726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3220-1520-4507-AD8F-EECDA72CB455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EFEE3A-432B-3EDE-EE42-7A198F620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34F5F-1AC5-6031-6EF6-861CFE06F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B688D-28AD-43BC-8663-AC9EB765D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902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171D3-E61D-1180-FF2B-8D7DA2452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4F552B-31FA-E415-52F7-CCD51B209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FF7FAF-9EB5-BC4E-AE6F-550C02ABD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9ABB3A-0876-6FAB-02BD-4EC4366F61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6F3CF0-1C0C-595C-36A1-BCD8952D62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81D53D-1D8B-79BD-6904-52FFD83DA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3220-1520-4507-AD8F-EECDA72CB455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A09459-ACBD-5288-0B82-8E5DC695D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D3C718-2546-A3FB-1BA5-684AF30E7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B688D-28AD-43BC-8663-AC9EB765D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1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B24D4-EBEA-0EEF-94E0-ECD8B055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E364D5-E5A6-65F3-50ED-14B2524E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3220-1520-4507-AD8F-EECDA72CB455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BACCEE-863E-A525-5E9F-5051DD72A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A2AF03-1054-3E70-41A5-ACD8E39EE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B688D-28AD-43BC-8663-AC9EB765D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9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4783E4-C77C-74BE-0A16-02F4FFE0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3220-1520-4507-AD8F-EECDA72CB455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155AC7-3A6A-2E7E-2A3E-1624B0ED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D188CA-25B3-A4F1-97F0-B0BA847B6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B688D-28AD-43BC-8663-AC9EB765D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87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3E44D-E40F-F5FC-4D81-EBEEAB406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0BA17-1B53-469D-D8E4-89C1542EE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B48938-4AEA-C919-7632-DAC69BB458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AC5B60-1F96-987F-3125-90B50C77D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3220-1520-4507-AD8F-EECDA72CB455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AA5F94-6AF3-0691-2052-BB7739D6F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C8A7D-3B82-8D73-3786-CB9B81C29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B688D-28AD-43BC-8663-AC9EB765D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53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E3877-03B5-E58B-F5DD-7AF2D0820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D298E2-92B8-93DF-B44C-CB15EDEBFD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0A3C3B-CCC3-0F52-E776-56193750C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2EA288-0643-2ABF-B954-532524C6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3220-1520-4507-AD8F-EECDA72CB455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E34F6-F176-84A2-17D4-0AB8AF063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904B3A-0EF6-F0AE-A01D-3705BA5D7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B688D-28AD-43BC-8663-AC9EB765D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56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71184C-5929-86D5-F651-87EFAD1F1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7A1C0-9337-5699-87F3-2FC52C477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07CE0-0068-E57B-065F-8A61188CAE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B3220-1520-4507-AD8F-EECDA72CB455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85F14-9489-D556-6C74-30E91261FB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FA3-B6E9-B99F-2D80-3A242AD65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B688D-28AD-43BC-8663-AC9EB765D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53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fishing&#10;&#10;Description automatically generated">
            <a:extLst>
              <a:ext uri="{FF2B5EF4-FFF2-40B4-BE49-F238E27FC236}">
                <a16:creationId xmlns:a16="http://schemas.microsoft.com/office/drawing/2014/main" id="{78D21FFD-DCE0-F313-0C7A-BB7FB1DE84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56" b="723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330785-2F66-F8BB-E772-2A6BE945A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965200"/>
            <a:ext cx="10261600" cy="3564869"/>
          </a:xfrm>
        </p:spPr>
        <p:txBody>
          <a:bodyPr>
            <a:normAutofit/>
          </a:bodyPr>
          <a:lstStyle/>
          <a:p>
            <a:pPr algn="l"/>
            <a:r>
              <a:rPr lang="en-GB" sz="1150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Want to Start Coaching 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CE69CB-104A-608F-89F5-A4C82066D6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0" y="4572002"/>
            <a:ext cx="10261600" cy="1202995"/>
          </a:xfrm>
        </p:spPr>
        <p:txBody>
          <a:bodyPr>
            <a:normAutofit/>
          </a:bodyPr>
          <a:lstStyle/>
          <a:p>
            <a:pPr algn="l"/>
            <a:r>
              <a:rPr lang="en-GB" sz="3200"/>
              <a:t>Richard Hadley Coaching Centre Manager</a:t>
            </a:r>
          </a:p>
        </p:txBody>
      </p:sp>
    </p:spTree>
    <p:extLst>
      <p:ext uri="{BB962C8B-B14F-4D97-AF65-F5344CB8AC3E}">
        <p14:creationId xmlns:p14="http://schemas.microsoft.com/office/powerpoint/2010/main" val="26110796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31678F5-906F-095F-9D0A-CB4567FDE0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8268" b="714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B96D9D-AABA-EB18-1BF4-6ED177A72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Why Coaching ?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5CD3A089-D023-8EAF-10D0-D9096959FF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286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3485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0F2B34-3030-82C8-338C-C7E0D8169B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19A842-234C-CA0B-8B7B-358037920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Coaching Moving Forward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E09CFC6-8695-A93E-45C3-9D55C7F1F2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3825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15378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66BCB1-5720-9D2A-B107-7CE706177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4000" dirty="0">
                <a:solidFill>
                  <a:srgbClr val="FFFFFF"/>
                </a:solidFill>
              </a:rPr>
              <a:t>What is in the course 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135235-2C01-236B-6F28-3EF276E355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486293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654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6F3030-379D-9340-9E75-B55AF8B6C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Coaching Tool Bag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AFED5-01A4-4A9E-FE0B-EC2C33EC29E1}"/>
              </a:ext>
            </a:extLst>
          </p:cNvPr>
          <p:cNvSpPr>
            <a:spLocks/>
          </p:cNvSpPr>
          <p:nvPr/>
        </p:nvSpPr>
        <p:spPr>
          <a:xfrm>
            <a:off x="1805397" y="2615979"/>
            <a:ext cx="4220731" cy="674225"/>
          </a:xfrm>
          <a:prstGeom prst="rect">
            <a:avLst/>
          </a:prstGeom>
        </p:spPr>
        <p:txBody>
          <a:bodyPr/>
          <a:lstStyle/>
          <a:p>
            <a:pPr defTabSz="740664">
              <a:spcAft>
                <a:spcPts val="600"/>
              </a:spcAft>
            </a:pPr>
            <a:r>
              <a:rPr lang="en-GB" sz="1458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To…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496CE5-F08C-E928-F3E4-EA57780AD29B}"/>
              </a:ext>
            </a:extLst>
          </p:cNvPr>
          <p:cNvSpPr>
            <a:spLocks/>
          </p:cNvSpPr>
          <p:nvPr/>
        </p:nvSpPr>
        <p:spPr>
          <a:xfrm>
            <a:off x="1805397" y="3290204"/>
            <a:ext cx="4220731" cy="301518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defTabSz="740664">
              <a:spcAft>
                <a:spcPts val="600"/>
              </a:spcAft>
            </a:pPr>
            <a:r>
              <a:rPr lang="en-GB" sz="145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Explain</a:t>
            </a:r>
          </a:p>
          <a:p>
            <a:pPr defTabSz="740664">
              <a:spcAft>
                <a:spcPts val="600"/>
              </a:spcAft>
            </a:pPr>
            <a:r>
              <a:rPr lang="en-GB" sz="145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Instruct</a:t>
            </a:r>
          </a:p>
          <a:p>
            <a:pPr defTabSz="740664">
              <a:spcAft>
                <a:spcPts val="600"/>
              </a:spcAft>
            </a:pPr>
            <a:r>
              <a:rPr lang="en-GB" sz="145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Demonstrate</a:t>
            </a:r>
          </a:p>
          <a:p>
            <a:pPr defTabSz="740664">
              <a:spcAft>
                <a:spcPts val="600"/>
              </a:spcAft>
            </a:pPr>
            <a:r>
              <a:rPr lang="en-GB" sz="145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Open Questions at all stages</a:t>
            </a:r>
          </a:p>
          <a:p>
            <a:pPr defTabSz="740664">
              <a:spcAft>
                <a:spcPts val="600"/>
              </a:spcAft>
            </a:pPr>
            <a:r>
              <a:rPr lang="en-GB" sz="145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 Praise</a:t>
            </a:r>
          </a:p>
          <a:p>
            <a:pPr defTabSz="740664">
              <a:spcAft>
                <a:spcPts val="600"/>
              </a:spcAft>
            </a:pPr>
            <a:r>
              <a:rPr lang="en-GB" sz="145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Observe</a:t>
            </a:r>
          </a:p>
          <a:p>
            <a:pPr defTabSz="740664">
              <a:spcAft>
                <a:spcPts val="600"/>
              </a:spcAft>
            </a:pPr>
            <a:r>
              <a:rPr lang="en-GB" sz="145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Analyse</a:t>
            </a:r>
          </a:p>
          <a:p>
            <a:pPr defTabSz="740664">
              <a:spcAft>
                <a:spcPts val="600"/>
              </a:spcAft>
            </a:pPr>
            <a:r>
              <a:rPr lang="en-GB" sz="145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 Feedback</a:t>
            </a:r>
          </a:p>
          <a:p>
            <a:pPr defTabSz="740664">
              <a:spcAft>
                <a:spcPts val="600"/>
              </a:spcAft>
            </a:pPr>
            <a:r>
              <a:rPr lang="en-GB" sz="145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Self-Review</a:t>
            </a:r>
          </a:p>
          <a:p>
            <a:pPr defTabSz="740664">
              <a:spcAft>
                <a:spcPts val="600"/>
              </a:spcAft>
            </a:pPr>
            <a:r>
              <a:rPr lang="en-GB" sz="145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Make it Safe and Fun</a:t>
            </a:r>
          </a:p>
          <a:p>
            <a:pPr defTabSz="740664">
              <a:spcAft>
                <a:spcPts val="600"/>
              </a:spcAft>
            </a:pPr>
            <a:r>
              <a:rPr lang="en-GB" sz="1458" dirty="0"/>
              <a:t>Plan</a:t>
            </a:r>
            <a:endParaRPr lang="en-GB" sz="1458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40664">
              <a:spcAft>
                <a:spcPts val="600"/>
              </a:spcAft>
            </a:pP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D87979-7B18-7991-CB8C-7D490B32C271}"/>
              </a:ext>
            </a:extLst>
          </p:cNvPr>
          <p:cNvSpPr>
            <a:spLocks/>
          </p:cNvSpPr>
          <p:nvPr/>
        </p:nvSpPr>
        <p:spPr>
          <a:xfrm>
            <a:off x="6169027" y="2615979"/>
            <a:ext cx="4241517" cy="674225"/>
          </a:xfrm>
          <a:prstGeom prst="rect">
            <a:avLst/>
          </a:prstGeom>
        </p:spPr>
        <p:txBody>
          <a:bodyPr/>
          <a:lstStyle/>
          <a:p>
            <a:pPr defTabSz="740664">
              <a:spcAft>
                <a:spcPts val="600"/>
              </a:spcAft>
            </a:pPr>
            <a:r>
              <a:rPr lang="en-GB" sz="1458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to…..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228E94-F68D-6A9A-6BA1-4F09CAD811C1}"/>
              </a:ext>
            </a:extLst>
          </p:cNvPr>
          <p:cNvSpPr>
            <a:spLocks/>
          </p:cNvSpPr>
          <p:nvPr/>
        </p:nvSpPr>
        <p:spPr>
          <a:xfrm>
            <a:off x="6169027" y="3290204"/>
            <a:ext cx="4241517" cy="3015180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40664">
              <a:spcAft>
                <a:spcPts val="600"/>
              </a:spcAft>
            </a:pPr>
            <a:r>
              <a:rPr lang="en-GB" sz="1458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Complex movements such as casting</a:t>
            </a:r>
          </a:p>
          <a:p>
            <a:pPr defTabSz="740664">
              <a:spcAft>
                <a:spcPts val="600"/>
              </a:spcAft>
            </a:pPr>
            <a:r>
              <a:rPr lang="en-GB" sz="1458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Coaching Points and identifying technical models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91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949199-3BE9-B88D-C85C-E8A58A27C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r>
              <a:rPr lang="en-GB" sz="4000"/>
              <a:t>Coach License Scheme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081EC42-37B1-944B-D87A-78DFB5E1B5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934490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5787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171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Want to Start Coaching ?</vt:lpstr>
      <vt:lpstr>Why Coaching ?</vt:lpstr>
      <vt:lpstr>Coaching Moving Forward</vt:lpstr>
      <vt:lpstr>What is in the course ?</vt:lpstr>
      <vt:lpstr>Coaching Tool Bag</vt:lpstr>
      <vt:lpstr>Coach License Scheme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Want to Start Coaching ?</dc:title>
  <dc:creator>Richard Hadley</dc:creator>
  <cp:lastModifiedBy>Richard Hadley</cp:lastModifiedBy>
  <cp:revision>1</cp:revision>
  <dcterms:created xsi:type="dcterms:W3CDTF">2024-01-09T16:11:15Z</dcterms:created>
  <dcterms:modified xsi:type="dcterms:W3CDTF">2024-01-09T16:34:09Z</dcterms:modified>
</cp:coreProperties>
</file>