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1"/>
  </p:notesMasterIdLst>
  <p:sldIdLst>
    <p:sldId id="257" r:id="rId6"/>
    <p:sldId id="264" r:id="rId7"/>
    <p:sldId id="258" r:id="rId8"/>
    <p:sldId id="299" r:id="rId9"/>
    <p:sldId id="28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CDA026-EE6F-4DB8-BDB8-16A5511F7761}" v="76" dt="2024-11-07T15:41:52.8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854" autoAdjust="0"/>
  </p:normalViewPr>
  <p:slideViewPr>
    <p:cSldViewPr snapToGrid="0">
      <p:cViewPr varScale="1">
        <p:scale>
          <a:sx n="74" d="100"/>
          <a:sy n="74" d="100"/>
        </p:scale>
        <p:origin x="2664" y="2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 John Glew, Katie" userId="S::katie.stjohnglew@defra.gov.uk::09adda8f-3027-47d4-a2f1-7662a10c40b2" providerId="AD" clId="Web-{1BF97232-18E8-F157-278E-63877AFD57F8}"/>
    <pc:docChg chg="addSld delSld modSld sldOrd">
      <pc:chgData name="St John Glew, Katie" userId="S::katie.stjohnglew@defra.gov.uk::09adda8f-3027-47d4-a2f1-7662a10c40b2" providerId="AD" clId="Web-{1BF97232-18E8-F157-278E-63877AFD57F8}" dt="2024-06-25T15:35:47.155" v="4146"/>
      <pc:docMkLst>
        <pc:docMk/>
      </pc:docMkLst>
      <pc:sldChg chg="addSp delSp modSp modNotes">
        <pc:chgData name="St John Glew, Katie" userId="S::katie.stjohnglew@defra.gov.uk::09adda8f-3027-47d4-a2f1-7662a10c40b2" providerId="AD" clId="Web-{1BF97232-18E8-F157-278E-63877AFD57F8}" dt="2024-06-25T15:35:24.108" v="4136"/>
        <pc:sldMkLst>
          <pc:docMk/>
          <pc:sldMk cId="1189611573" sldId="258"/>
        </pc:sldMkLst>
        <pc:spChg chg="add del mod">
          <ac:chgData name="St John Glew, Katie" userId="S::katie.stjohnglew@defra.gov.uk::09adda8f-3027-47d4-a2f1-7662a10c40b2" providerId="AD" clId="Web-{1BF97232-18E8-F157-278E-63877AFD57F8}" dt="2024-06-25T13:13:40.458" v="885"/>
          <ac:spMkLst>
            <pc:docMk/>
            <pc:sldMk cId="1189611573" sldId="258"/>
            <ac:spMk id="3" creationId="{85C6C488-A025-6443-7581-690B629EB698}"/>
          </ac:spMkLst>
        </pc:spChg>
        <pc:spChg chg="add mod">
          <ac:chgData name="St John Glew, Katie" userId="S::katie.stjohnglew@defra.gov.uk::09adda8f-3027-47d4-a2f1-7662a10c40b2" providerId="AD" clId="Web-{1BF97232-18E8-F157-278E-63877AFD57F8}" dt="2024-06-25T13:41:16.805" v="1443"/>
          <ac:spMkLst>
            <pc:docMk/>
            <pc:sldMk cId="1189611573" sldId="258"/>
            <ac:spMk id="4" creationId="{D46EB5A0-113C-8163-20CB-D1571DB16753}"/>
          </ac:spMkLst>
        </pc:spChg>
        <pc:spChg chg="add mod">
          <ac:chgData name="St John Glew, Katie" userId="S::katie.stjohnglew@defra.gov.uk::09adda8f-3027-47d4-a2f1-7662a10c40b2" providerId="AD" clId="Web-{1BF97232-18E8-F157-278E-63877AFD57F8}" dt="2024-06-25T13:39:45.787" v="1412" actId="1076"/>
          <ac:spMkLst>
            <pc:docMk/>
            <pc:sldMk cId="1189611573" sldId="258"/>
            <ac:spMk id="7" creationId="{FFE728EB-CC36-43A1-31A9-1A192BDF831F}"/>
          </ac:spMkLst>
        </pc:spChg>
        <pc:spChg chg="add mod">
          <ac:chgData name="St John Glew, Katie" userId="S::katie.stjohnglew@defra.gov.uk::09adda8f-3027-47d4-a2f1-7662a10c40b2" providerId="AD" clId="Web-{1BF97232-18E8-F157-278E-63877AFD57F8}" dt="2024-06-25T13:41:16.836" v="1444"/>
          <ac:spMkLst>
            <pc:docMk/>
            <pc:sldMk cId="1189611573" sldId="258"/>
            <ac:spMk id="9" creationId="{3F911677-446D-40E8-B304-DC3C0EBDC94C}"/>
          </ac:spMkLst>
        </pc:spChg>
        <pc:spChg chg="add del mod">
          <ac:chgData name="St John Glew, Katie" userId="S::katie.stjohnglew@defra.gov.uk::09adda8f-3027-47d4-a2f1-7662a10c40b2" providerId="AD" clId="Web-{1BF97232-18E8-F157-278E-63877AFD57F8}" dt="2024-06-25T13:26:50.591" v="1016"/>
          <ac:spMkLst>
            <pc:docMk/>
            <pc:sldMk cId="1189611573" sldId="258"/>
            <ac:spMk id="11" creationId="{0C510A87-070E-2BE8-AF67-FD1BF1F6EAEF}"/>
          </ac:spMkLst>
        </pc:spChg>
        <pc:spChg chg="add mod">
          <ac:chgData name="St John Glew, Katie" userId="S::katie.stjohnglew@defra.gov.uk::09adda8f-3027-47d4-a2f1-7662a10c40b2" providerId="AD" clId="Web-{1BF97232-18E8-F157-278E-63877AFD57F8}" dt="2024-06-25T13:39:38.255" v="1411" actId="1076"/>
          <ac:spMkLst>
            <pc:docMk/>
            <pc:sldMk cId="1189611573" sldId="258"/>
            <ac:spMk id="13" creationId="{ED7F4C33-A1C2-1F9D-C654-0A442F952B02}"/>
          </ac:spMkLst>
        </pc:spChg>
        <pc:spChg chg="del">
          <ac:chgData name="St John Glew, Katie" userId="S::katie.stjohnglew@defra.gov.uk::09adda8f-3027-47d4-a2f1-7662a10c40b2" providerId="AD" clId="Web-{1BF97232-18E8-F157-278E-63877AFD57F8}" dt="2024-06-25T13:13:12.207" v="883"/>
          <ac:spMkLst>
            <pc:docMk/>
            <pc:sldMk cId="1189611573" sldId="258"/>
            <ac:spMk id="49" creationId="{0B64887F-05DB-4AAB-D654-9DE4AD5A5993}"/>
          </ac:spMkLst>
        </pc:spChg>
        <pc:graphicFrameChg chg="add del mod">
          <ac:chgData name="St John Glew, Katie" userId="S::katie.stjohnglew@defra.gov.uk::09adda8f-3027-47d4-a2f1-7662a10c40b2" providerId="AD" clId="Web-{1BF97232-18E8-F157-278E-63877AFD57F8}" dt="2024-06-25T13:42:34.433" v="1452"/>
          <ac:graphicFrameMkLst>
            <pc:docMk/>
            <pc:sldMk cId="1189611573" sldId="258"/>
            <ac:graphicFrameMk id="16" creationId="{9F535810-EC4A-7D8C-2B58-64F4680671A4}"/>
          </ac:graphicFrameMkLst>
        </pc:graphicFrameChg>
        <pc:picChg chg="add mod">
          <ac:chgData name="St John Glew, Katie" userId="S::katie.stjohnglew@defra.gov.uk::09adda8f-3027-47d4-a2f1-7662a10c40b2" providerId="AD" clId="Web-{1BF97232-18E8-F157-278E-63877AFD57F8}" dt="2024-06-25T13:42:27.745" v="1451"/>
          <ac:picMkLst>
            <pc:docMk/>
            <pc:sldMk cId="1189611573" sldId="258"/>
            <ac:picMk id="14" creationId="{28EAFE00-F855-6412-50B1-D592673E6A23}"/>
          </ac:picMkLst>
        </pc:picChg>
        <pc:picChg chg="add mod">
          <ac:chgData name="St John Glew, Katie" userId="S::katie.stjohnglew@defra.gov.uk::09adda8f-3027-47d4-a2f1-7662a10c40b2" providerId="AD" clId="Web-{1BF97232-18E8-F157-278E-63877AFD57F8}" dt="2024-06-25T13:44:51.124" v="1473" actId="1076"/>
          <ac:picMkLst>
            <pc:docMk/>
            <pc:sldMk cId="1189611573" sldId="258"/>
            <ac:picMk id="45" creationId="{D535758E-E27B-EF21-8F98-3BB89FC03A41}"/>
          </ac:picMkLst>
        </pc:picChg>
      </pc:sldChg>
      <pc:sldChg chg="modSp modNotes">
        <pc:chgData name="St John Glew, Katie" userId="S::katie.stjohnglew@defra.gov.uk::09adda8f-3027-47d4-a2f1-7662a10c40b2" providerId="AD" clId="Web-{1BF97232-18E8-F157-278E-63877AFD57F8}" dt="2024-06-25T15:32:19.242" v="4003"/>
        <pc:sldMkLst>
          <pc:docMk/>
          <pc:sldMk cId="181498430" sldId="259"/>
        </pc:sldMkLst>
        <pc:spChg chg="mod">
          <ac:chgData name="St John Glew, Katie" userId="S::katie.stjohnglew@defra.gov.uk::09adda8f-3027-47d4-a2f1-7662a10c40b2" providerId="AD" clId="Web-{1BF97232-18E8-F157-278E-63877AFD57F8}" dt="2024-06-25T15:31:59.804" v="3949" actId="20577"/>
          <ac:spMkLst>
            <pc:docMk/>
            <pc:sldMk cId="181498430" sldId="259"/>
            <ac:spMk id="6" creationId="{B97F2C55-7C76-D672-0EDF-EAA174B25E2A}"/>
          </ac:spMkLst>
        </pc:spChg>
      </pc:sldChg>
      <pc:sldChg chg="addSp modSp modNotes">
        <pc:chgData name="St John Glew, Katie" userId="S::katie.stjohnglew@defra.gov.uk::09adda8f-3027-47d4-a2f1-7662a10c40b2" providerId="AD" clId="Web-{1BF97232-18E8-F157-278E-63877AFD57F8}" dt="2024-06-25T15:30:22.957" v="3842" actId="20577"/>
        <pc:sldMkLst>
          <pc:docMk/>
          <pc:sldMk cId="3306829416" sldId="260"/>
        </pc:sldMkLst>
        <pc:spChg chg="mod">
          <ac:chgData name="St John Glew, Katie" userId="S::katie.stjohnglew@defra.gov.uk::09adda8f-3027-47d4-a2f1-7662a10c40b2" providerId="AD" clId="Web-{1BF97232-18E8-F157-278E-63877AFD57F8}" dt="2024-06-25T15:30:22.957" v="3842" actId="20577"/>
          <ac:spMkLst>
            <pc:docMk/>
            <pc:sldMk cId="3306829416" sldId="260"/>
            <ac:spMk id="2" creationId="{D2AB1ED7-6072-74F0-A427-E5D04F86CA4D}"/>
          </ac:spMkLst>
        </pc:spChg>
        <pc:picChg chg="add mod">
          <ac:chgData name="St John Glew, Katie" userId="S::katie.stjohnglew@defra.gov.uk::09adda8f-3027-47d4-a2f1-7662a10c40b2" providerId="AD" clId="Web-{1BF97232-18E8-F157-278E-63877AFD57F8}" dt="2024-06-25T14:33:15.004" v="2926" actId="1076"/>
          <ac:picMkLst>
            <pc:docMk/>
            <pc:sldMk cId="3306829416" sldId="260"/>
            <ac:picMk id="3" creationId="{D12A7BF2-56B3-8703-12C0-C7F552BCCB0B}"/>
          </ac:picMkLst>
        </pc:picChg>
      </pc:sldChg>
      <pc:sldChg chg="addSp delSp modSp ord modNotes">
        <pc:chgData name="St John Glew, Katie" userId="S::katie.stjohnglew@defra.gov.uk::09adda8f-3027-47d4-a2f1-7662a10c40b2" providerId="AD" clId="Web-{1BF97232-18E8-F157-278E-63877AFD57F8}" dt="2024-06-25T15:33:11.119" v="4010"/>
        <pc:sldMkLst>
          <pc:docMk/>
          <pc:sldMk cId="2637742654" sldId="264"/>
        </pc:sldMkLst>
        <pc:spChg chg="del mod">
          <ac:chgData name="St John Glew, Katie" userId="S::katie.stjohnglew@defra.gov.uk::09adda8f-3027-47d4-a2f1-7662a10c40b2" providerId="AD" clId="Web-{1BF97232-18E8-F157-278E-63877AFD57F8}" dt="2024-06-25T13:11:57.127" v="835"/>
          <ac:spMkLst>
            <pc:docMk/>
            <pc:sldMk cId="2637742654" sldId="264"/>
            <ac:spMk id="4" creationId="{04CC6791-5E5E-D81E-55D0-6B0E9E58AAEF}"/>
          </ac:spMkLst>
        </pc:spChg>
        <pc:spChg chg="add del mod">
          <ac:chgData name="St John Glew, Katie" userId="S::katie.stjohnglew@defra.gov.uk::09adda8f-3027-47d4-a2f1-7662a10c40b2" providerId="AD" clId="Web-{1BF97232-18E8-F157-278E-63877AFD57F8}" dt="2024-06-25T12:41:04.211" v="193"/>
          <ac:spMkLst>
            <pc:docMk/>
            <pc:sldMk cId="2637742654" sldId="264"/>
            <ac:spMk id="5" creationId="{A5D5A340-AC51-4CCF-0897-2B5986383351}"/>
          </ac:spMkLst>
        </pc:spChg>
        <pc:spChg chg="mod">
          <ac:chgData name="St John Glew, Katie" userId="S::katie.stjohnglew@defra.gov.uk::09adda8f-3027-47d4-a2f1-7662a10c40b2" providerId="AD" clId="Web-{1BF97232-18E8-F157-278E-63877AFD57F8}" dt="2024-06-25T12:43:40.513" v="210" actId="20577"/>
          <ac:spMkLst>
            <pc:docMk/>
            <pc:sldMk cId="2637742654" sldId="264"/>
            <ac:spMk id="8" creationId="{8CC7189D-9B19-FD4A-33CC-C8981D27DF90}"/>
          </ac:spMkLst>
        </pc:spChg>
        <pc:spChg chg="add del mod">
          <ac:chgData name="St John Glew, Katie" userId="S::katie.stjohnglew@defra.gov.uk::09adda8f-3027-47d4-a2f1-7662a10c40b2" providerId="AD" clId="Web-{1BF97232-18E8-F157-278E-63877AFD57F8}" dt="2024-06-25T12:41:06.461" v="194"/>
          <ac:spMkLst>
            <pc:docMk/>
            <pc:sldMk cId="2637742654" sldId="264"/>
            <ac:spMk id="9" creationId="{54B284A9-A45E-5DA6-BBBB-ACB1B8A180C6}"/>
          </ac:spMkLst>
        </pc:spChg>
        <pc:spChg chg="add del mod">
          <ac:chgData name="St John Glew, Katie" userId="S::katie.stjohnglew@defra.gov.uk::09adda8f-3027-47d4-a2f1-7662a10c40b2" providerId="AD" clId="Web-{1BF97232-18E8-F157-278E-63877AFD57F8}" dt="2024-06-25T12:48:11.490" v="244"/>
          <ac:spMkLst>
            <pc:docMk/>
            <pc:sldMk cId="2637742654" sldId="264"/>
            <ac:spMk id="12" creationId="{26CCDF09-F998-EE98-BD68-FE270FCBC109}"/>
          </ac:spMkLst>
        </pc:spChg>
        <pc:spChg chg="add del mod">
          <ac:chgData name="St John Glew, Katie" userId="S::katie.stjohnglew@defra.gov.uk::09adda8f-3027-47d4-a2f1-7662a10c40b2" providerId="AD" clId="Web-{1BF97232-18E8-F157-278E-63877AFD57F8}" dt="2024-06-25T13:13:51.130" v="886"/>
          <ac:spMkLst>
            <pc:docMk/>
            <pc:sldMk cId="2637742654" sldId="264"/>
            <ac:spMk id="21" creationId="{D850A22B-60F5-0859-7540-AAFB79B370F3}"/>
          </ac:spMkLst>
        </pc:spChg>
        <pc:picChg chg="add del mod">
          <ac:chgData name="St John Glew, Katie" userId="S::katie.stjohnglew@defra.gov.uk::09adda8f-3027-47d4-a2f1-7662a10c40b2" providerId="AD" clId="Web-{1BF97232-18E8-F157-278E-63877AFD57F8}" dt="2024-06-25T12:43:16.481" v="202"/>
          <ac:picMkLst>
            <pc:docMk/>
            <pc:sldMk cId="2637742654" sldId="264"/>
            <ac:picMk id="2" creationId="{9566ABF9-60AC-BB7F-132F-5FA5B4CB2EDF}"/>
          </ac:picMkLst>
        </pc:picChg>
        <pc:picChg chg="add mod modCrop">
          <ac:chgData name="St John Glew, Katie" userId="S::katie.stjohnglew@defra.gov.uk::09adda8f-3027-47d4-a2f1-7662a10c40b2" providerId="AD" clId="Web-{1BF97232-18E8-F157-278E-63877AFD57F8}" dt="2024-06-25T12:49:16.554" v="249" actId="1076"/>
          <ac:picMkLst>
            <pc:docMk/>
            <pc:sldMk cId="2637742654" sldId="264"/>
            <ac:picMk id="10" creationId="{6FF4BFFB-BD8D-D442-2688-F7B1D4A494B8}"/>
          </ac:picMkLst>
        </pc:picChg>
        <pc:picChg chg="add mod">
          <ac:chgData name="St John Glew, Katie" userId="S::katie.stjohnglew@defra.gov.uk::09adda8f-3027-47d4-a2f1-7662a10c40b2" providerId="AD" clId="Web-{1BF97232-18E8-F157-278E-63877AFD57F8}" dt="2024-06-25T12:51:10.682" v="265" actId="1076"/>
          <ac:picMkLst>
            <pc:docMk/>
            <pc:sldMk cId="2637742654" sldId="264"/>
            <ac:picMk id="13" creationId="{176B20CC-F419-CD73-9FFF-68A90BE8E367}"/>
          </ac:picMkLst>
        </pc:picChg>
        <pc:picChg chg="add mod">
          <ac:chgData name="St John Glew, Katie" userId="S::katie.stjohnglew@defra.gov.uk::09adda8f-3027-47d4-a2f1-7662a10c40b2" providerId="AD" clId="Web-{1BF97232-18E8-F157-278E-63877AFD57F8}" dt="2024-06-25T12:51:12.589" v="266" actId="1076"/>
          <ac:picMkLst>
            <pc:docMk/>
            <pc:sldMk cId="2637742654" sldId="264"/>
            <ac:picMk id="14" creationId="{DEE4643B-708D-9E3A-64FC-A32B34C292CA}"/>
          </ac:picMkLst>
        </pc:picChg>
        <pc:picChg chg="add mod">
          <ac:chgData name="St John Glew, Katie" userId="S::katie.stjohnglew@defra.gov.uk::09adda8f-3027-47d4-a2f1-7662a10c40b2" providerId="AD" clId="Web-{1BF97232-18E8-F157-278E-63877AFD57F8}" dt="2024-06-25T12:51:14.698" v="267" actId="1076"/>
          <ac:picMkLst>
            <pc:docMk/>
            <pc:sldMk cId="2637742654" sldId="264"/>
            <ac:picMk id="15" creationId="{6CE543C5-FE83-3241-83BC-DD694F678C00}"/>
          </ac:picMkLst>
        </pc:picChg>
        <pc:picChg chg="add mod modCrop">
          <ac:chgData name="St John Glew, Katie" userId="S::katie.stjohnglew@defra.gov.uk::09adda8f-3027-47d4-a2f1-7662a10c40b2" providerId="AD" clId="Web-{1BF97232-18E8-F157-278E-63877AFD57F8}" dt="2024-06-25T12:59:45.183" v="322" actId="1076"/>
          <ac:picMkLst>
            <pc:docMk/>
            <pc:sldMk cId="2637742654" sldId="264"/>
            <ac:picMk id="19" creationId="{C5DFEF9C-D670-CBBF-9437-3E0D5944259E}"/>
          </ac:picMkLst>
        </pc:picChg>
        <pc:cxnChg chg="add mod">
          <ac:chgData name="St John Glew, Katie" userId="S::katie.stjohnglew@defra.gov.uk::09adda8f-3027-47d4-a2f1-7662a10c40b2" providerId="AD" clId="Web-{1BF97232-18E8-F157-278E-63877AFD57F8}" dt="2024-06-25T12:52:14.778" v="282"/>
          <ac:cxnSpMkLst>
            <pc:docMk/>
            <pc:sldMk cId="2637742654" sldId="264"/>
            <ac:cxnSpMk id="16" creationId="{F154FAB6-063B-8C19-1487-B6B8A7AD286A}"/>
          </ac:cxnSpMkLst>
        </pc:cxnChg>
        <pc:cxnChg chg="add mod">
          <ac:chgData name="St John Glew, Katie" userId="S::katie.stjohnglew@defra.gov.uk::09adda8f-3027-47d4-a2f1-7662a10c40b2" providerId="AD" clId="Web-{1BF97232-18E8-F157-278E-63877AFD57F8}" dt="2024-06-25T12:52:14.809" v="283"/>
          <ac:cxnSpMkLst>
            <pc:docMk/>
            <pc:sldMk cId="2637742654" sldId="264"/>
            <ac:cxnSpMk id="17" creationId="{1A7777D7-E142-4AC5-8FA0-7653CBD3C740}"/>
          </ac:cxnSpMkLst>
        </pc:cxnChg>
        <pc:cxnChg chg="add mod">
          <ac:chgData name="St John Glew, Katie" userId="S::katie.stjohnglew@defra.gov.uk::09adda8f-3027-47d4-a2f1-7662a10c40b2" providerId="AD" clId="Web-{1BF97232-18E8-F157-278E-63877AFD57F8}" dt="2024-06-25T12:52:23.653" v="284" actId="14100"/>
          <ac:cxnSpMkLst>
            <pc:docMk/>
            <pc:sldMk cId="2637742654" sldId="264"/>
            <ac:cxnSpMk id="18" creationId="{D0872C24-C022-88D0-CDAB-EFAFA1D6E84B}"/>
          </ac:cxnSpMkLst>
        </pc:cxnChg>
      </pc:sldChg>
      <pc:sldChg chg="del modNotes">
        <pc:chgData name="St John Glew, Katie" userId="S::katie.stjohnglew@defra.gov.uk::09adda8f-3027-47d4-a2f1-7662a10c40b2" providerId="AD" clId="Web-{1BF97232-18E8-F157-278E-63877AFD57F8}" dt="2024-06-25T14:33:47.318" v="2933"/>
        <pc:sldMkLst>
          <pc:docMk/>
          <pc:sldMk cId="3989655068" sldId="265"/>
        </pc:sldMkLst>
      </pc:sldChg>
      <pc:sldChg chg="del">
        <pc:chgData name="St John Glew, Katie" userId="S::katie.stjohnglew@defra.gov.uk::09adda8f-3027-47d4-a2f1-7662a10c40b2" providerId="AD" clId="Web-{1BF97232-18E8-F157-278E-63877AFD57F8}" dt="2024-06-25T13:46:31.580" v="1486"/>
        <pc:sldMkLst>
          <pc:docMk/>
          <pc:sldMk cId="1527802713" sldId="266"/>
        </pc:sldMkLst>
      </pc:sldChg>
      <pc:sldChg chg="modSp del ord modNotes">
        <pc:chgData name="St John Glew, Katie" userId="S::katie.stjohnglew@defra.gov.uk::09adda8f-3027-47d4-a2f1-7662a10c40b2" providerId="AD" clId="Web-{1BF97232-18E8-F157-278E-63877AFD57F8}" dt="2024-06-25T12:47:56.161" v="240"/>
        <pc:sldMkLst>
          <pc:docMk/>
          <pc:sldMk cId="0" sldId="272"/>
        </pc:sldMkLst>
        <pc:spChg chg="mod">
          <ac:chgData name="St John Glew, Katie" userId="S::katie.stjohnglew@defra.gov.uk::09adda8f-3027-47d4-a2f1-7662a10c40b2" providerId="AD" clId="Web-{1BF97232-18E8-F157-278E-63877AFD57F8}" dt="2024-06-25T12:46:57.331" v="236" actId="1076"/>
          <ac:spMkLst>
            <pc:docMk/>
            <pc:sldMk cId="0" sldId="272"/>
            <ac:spMk id="18435" creationId="{00000000-0000-0000-0000-000000000000}"/>
          </ac:spMkLst>
        </pc:spChg>
      </pc:sldChg>
      <pc:sldChg chg="modSp modNotes">
        <pc:chgData name="St John Glew, Katie" userId="S::katie.stjohnglew@defra.gov.uk::09adda8f-3027-47d4-a2f1-7662a10c40b2" providerId="AD" clId="Web-{1BF97232-18E8-F157-278E-63877AFD57F8}" dt="2024-06-25T15:32:39.337" v="4006"/>
        <pc:sldMkLst>
          <pc:docMk/>
          <pc:sldMk cId="1188554126" sldId="283"/>
        </pc:sldMkLst>
        <pc:spChg chg="mod">
          <ac:chgData name="St John Glew, Katie" userId="S::katie.stjohnglew@defra.gov.uk::09adda8f-3027-47d4-a2f1-7662a10c40b2" providerId="AD" clId="Web-{1BF97232-18E8-F157-278E-63877AFD57F8}" dt="2024-06-25T12:29:20.002" v="61" actId="1076"/>
          <ac:spMkLst>
            <pc:docMk/>
            <pc:sldMk cId="1188554126" sldId="283"/>
            <ac:spMk id="3" creationId="{307DFF4C-E703-D340-E76E-97650CFDA565}"/>
          </ac:spMkLst>
        </pc:spChg>
        <pc:graphicFrameChg chg="mod">
          <ac:chgData name="St John Glew, Katie" userId="S::katie.stjohnglew@defra.gov.uk::09adda8f-3027-47d4-a2f1-7662a10c40b2" providerId="AD" clId="Web-{1BF97232-18E8-F157-278E-63877AFD57F8}" dt="2024-06-25T12:28:04.203" v="35" actId="1076"/>
          <ac:graphicFrameMkLst>
            <pc:docMk/>
            <pc:sldMk cId="1188554126" sldId="283"/>
            <ac:graphicFrameMk id="7" creationId="{02F508F8-4312-EED8-F248-06629FAA6AFA}"/>
          </ac:graphicFrameMkLst>
        </pc:graphicFrameChg>
      </pc:sldChg>
      <pc:sldChg chg="addSp delSp modSp modNotes">
        <pc:chgData name="St John Glew, Katie" userId="S::katie.stjohnglew@defra.gov.uk::09adda8f-3027-47d4-a2f1-7662a10c40b2" providerId="AD" clId="Web-{1BF97232-18E8-F157-278E-63877AFD57F8}" dt="2024-06-25T14:11:24.423" v="2823"/>
        <pc:sldMkLst>
          <pc:docMk/>
          <pc:sldMk cId="1450459163" sldId="288"/>
        </pc:sldMkLst>
        <pc:spChg chg="mod">
          <ac:chgData name="St John Glew, Katie" userId="S::katie.stjohnglew@defra.gov.uk::09adda8f-3027-47d4-a2f1-7662a10c40b2" providerId="AD" clId="Web-{1BF97232-18E8-F157-278E-63877AFD57F8}" dt="2024-06-25T13:46:51.159" v="1489" actId="20577"/>
          <ac:spMkLst>
            <pc:docMk/>
            <pc:sldMk cId="1450459163" sldId="288"/>
            <ac:spMk id="2" creationId="{C2A932BC-ABB5-121C-41AC-2F9BF0FE6384}"/>
          </ac:spMkLst>
        </pc:spChg>
        <pc:spChg chg="add del mod">
          <ac:chgData name="St John Glew, Katie" userId="S::katie.stjohnglew@defra.gov.uk::09adda8f-3027-47d4-a2f1-7662a10c40b2" providerId="AD" clId="Web-{1BF97232-18E8-F157-278E-63877AFD57F8}" dt="2024-06-25T13:55:16.565" v="1613"/>
          <ac:spMkLst>
            <pc:docMk/>
            <pc:sldMk cId="1450459163" sldId="288"/>
            <ac:spMk id="1282" creationId="{DD62B95B-6989-3BEB-31AD-CA7BA190CD1E}"/>
          </ac:spMkLst>
        </pc:spChg>
        <pc:spChg chg="add del mod">
          <ac:chgData name="St John Glew, Katie" userId="S::katie.stjohnglew@defra.gov.uk::09adda8f-3027-47d4-a2f1-7662a10c40b2" providerId="AD" clId="Web-{1BF97232-18E8-F157-278E-63877AFD57F8}" dt="2024-06-25T13:55:15.268" v="1612"/>
          <ac:spMkLst>
            <pc:docMk/>
            <pc:sldMk cId="1450459163" sldId="288"/>
            <ac:spMk id="1283" creationId="{E888F723-0EF6-769A-78F9-31C350728DFA}"/>
          </ac:spMkLst>
        </pc:spChg>
        <pc:spChg chg="add mod">
          <ac:chgData name="St John Glew, Katie" userId="S::katie.stjohnglew@defra.gov.uk::09adda8f-3027-47d4-a2f1-7662a10c40b2" providerId="AD" clId="Web-{1BF97232-18E8-F157-278E-63877AFD57F8}" dt="2024-06-25T13:55:29.362" v="1615"/>
          <ac:spMkLst>
            <pc:docMk/>
            <pc:sldMk cId="1450459163" sldId="288"/>
            <ac:spMk id="1289" creationId="{14BF7A3A-4CD4-3A79-AFD8-76EC08796594}"/>
          </ac:spMkLst>
        </pc:spChg>
        <pc:spChg chg="add del">
          <ac:chgData name="St John Glew, Katie" userId="S::katie.stjohnglew@defra.gov.uk::09adda8f-3027-47d4-a2f1-7662a10c40b2" providerId="AD" clId="Web-{1BF97232-18E8-F157-278E-63877AFD57F8}" dt="2024-06-25T13:55:17.409" v="1614"/>
          <ac:spMkLst>
            <pc:docMk/>
            <pc:sldMk cId="1450459163" sldId="288"/>
            <ac:spMk id="1290" creationId="{E28B6D75-1E08-47F5-A0D5-A74CD10A5089}"/>
          </ac:spMkLst>
        </pc:spChg>
        <pc:spChg chg="add mod">
          <ac:chgData name="St John Glew, Katie" userId="S::katie.stjohnglew@defra.gov.uk::09adda8f-3027-47d4-a2f1-7662a10c40b2" providerId="AD" clId="Web-{1BF97232-18E8-F157-278E-63877AFD57F8}" dt="2024-06-25T13:55:29.362" v="1616"/>
          <ac:spMkLst>
            <pc:docMk/>
            <pc:sldMk cId="1450459163" sldId="288"/>
            <ac:spMk id="1291" creationId="{F4BE349B-7029-F2BF-1DB5-1E56422DA0BA}"/>
          </ac:spMkLst>
        </pc:spChg>
        <pc:spChg chg="add mod">
          <ac:chgData name="St John Glew, Katie" userId="S::katie.stjohnglew@defra.gov.uk::09adda8f-3027-47d4-a2f1-7662a10c40b2" providerId="AD" clId="Web-{1BF97232-18E8-F157-278E-63877AFD57F8}" dt="2024-06-25T13:55:29.362" v="1617"/>
          <ac:spMkLst>
            <pc:docMk/>
            <pc:sldMk cId="1450459163" sldId="288"/>
            <ac:spMk id="1292" creationId="{AB504C9C-7D54-F85A-0898-9AD0C6B303E9}"/>
          </ac:spMkLst>
        </pc:spChg>
        <pc:spChg chg="add mod">
          <ac:chgData name="St John Glew, Katie" userId="S::katie.stjohnglew@defra.gov.uk::09adda8f-3027-47d4-a2f1-7662a10c40b2" providerId="AD" clId="Web-{1BF97232-18E8-F157-278E-63877AFD57F8}" dt="2024-06-25T13:55:29.362" v="1618"/>
          <ac:spMkLst>
            <pc:docMk/>
            <pc:sldMk cId="1450459163" sldId="288"/>
            <ac:spMk id="1293" creationId="{1D0DE4C3-C652-7211-7AB0-DCF5393814B5}"/>
          </ac:spMkLst>
        </pc:spChg>
        <pc:spChg chg="add mod">
          <ac:chgData name="St John Glew, Katie" userId="S::katie.stjohnglew@defra.gov.uk::09adda8f-3027-47d4-a2f1-7662a10c40b2" providerId="AD" clId="Web-{1BF97232-18E8-F157-278E-63877AFD57F8}" dt="2024-06-25T13:55:29.425" v="1619"/>
          <ac:spMkLst>
            <pc:docMk/>
            <pc:sldMk cId="1450459163" sldId="288"/>
            <ac:spMk id="1294" creationId="{A4C91730-EE27-019F-1B12-A274383430D0}"/>
          </ac:spMkLst>
        </pc:spChg>
        <pc:graphicFrameChg chg="del mod">
          <ac:chgData name="St John Glew, Katie" userId="S::katie.stjohnglew@defra.gov.uk::09adda8f-3027-47d4-a2f1-7662a10c40b2" providerId="AD" clId="Web-{1BF97232-18E8-F157-278E-63877AFD57F8}" dt="2024-06-25T13:55:12.331" v="1611"/>
          <ac:graphicFrameMkLst>
            <pc:docMk/>
            <pc:sldMk cId="1450459163" sldId="288"/>
            <ac:graphicFrameMk id="429" creationId="{3929347B-56B4-A30F-5244-5B5EAC2087FD}"/>
          </ac:graphicFrameMkLst>
        </pc:graphicFrameChg>
        <pc:graphicFrameChg chg="del mod">
          <ac:chgData name="St John Glew, Katie" userId="S::katie.stjohnglew@defra.gov.uk::09adda8f-3027-47d4-a2f1-7662a10c40b2" providerId="AD" clId="Web-{1BF97232-18E8-F157-278E-63877AFD57F8}" dt="2024-06-25T13:55:10.799" v="1610"/>
          <ac:graphicFrameMkLst>
            <pc:docMk/>
            <pc:sldMk cId="1450459163" sldId="288"/>
            <ac:graphicFrameMk id="1048" creationId="{47847584-9F52-8D4C-1B98-ED15B0DBF163}"/>
          </ac:graphicFrameMkLst>
        </pc:graphicFrameChg>
        <pc:graphicFrameChg chg="add del">
          <ac:chgData name="St John Glew, Katie" userId="S::katie.stjohnglew@defra.gov.uk::09adda8f-3027-47d4-a2f1-7662a10c40b2" providerId="AD" clId="Web-{1BF97232-18E8-F157-278E-63877AFD57F8}" dt="2024-06-25T13:48:23.865" v="1493"/>
          <ac:graphicFrameMkLst>
            <pc:docMk/>
            <pc:sldMk cId="1450459163" sldId="288"/>
            <ac:graphicFrameMk id="1210" creationId="{CD86A1C0-C0D6-C065-A09F-671A2E28F989}"/>
          </ac:graphicFrameMkLst>
        </pc:graphicFrameChg>
        <pc:picChg chg="add mod">
          <ac:chgData name="St John Glew, Katie" userId="S::katie.stjohnglew@defra.gov.uk::09adda8f-3027-47d4-a2f1-7662a10c40b2" providerId="AD" clId="Web-{1BF97232-18E8-F157-278E-63877AFD57F8}" dt="2024-06-25T13:52:03.887" v="1532" actId="14100"/>
          <ac:picMkLst>
            <pc:docMk/>
            <pc:sldMk cId="1450459163" sldId="288"/>
            <ac:picMk id="1284" creationId="{50584B1D-F23E-8730-1E29-3948911D392C}"/>
          </ac:picMkLst>
        </pc:picChg>
        <pc:picChg chg="add mod">
          <ac:chgData name="St John Glew, Katie" userId="S::katie.stjohnglew@defra.gov.uk::09adda8f-3027-47d4-a2f1-7662a10c40b2" providerId="AD" clId="Web-{1BF97232-18E8-F157-278E-63877AFD57F8}" dt="2024-06-25T13:55:06.784" v="1608" actId="1076"/>
          <ac:picMkLst>
            <pc:docMk/>
            <pc:sldMk cId="1450459163" sldId="288"/>
            <ac:picMk id="1285" creationId="{80635204-59DC-CC54-8AE9-0C8B4CFFBCE6}"/>
          </ac:picMkLst>
        </pc:picChg>
        <pc:picChg chg="add mod">
          <ac:chgData name="St John Glew, Katie" userId="S::katie.stjohnglew@defra.gov.uk::09adda8f-3027-47d4-a2f1-7662a10c40b2" providerId="AD" clId="Web-{1BF97232-18E8-F157-278E-63877AFD57F8}" dt="2024-06-25T13:52:55.030" v="1547"/>
          <ac:picMkLst>
            <pc:docMk/>
            <pc:sldMk cId="1450459163" sldId="288"/>
            <ac:picMk id="1286" creationId="{6326C70F-A764-B24E-F72D-9E2F4261F662}"/>
          </ac:picMkLst>
        </pc:picChg>
        <pc:picChg chg="add mod">
          <ac:chgData name="St John Glew, Katie" userId="S::katie.stjohnglew@defra.gov.uk::09adda8f-3027-47d4-a2f1-7662a10c40b2" providerId="AD" clId="Web-{1BF97232-18E8-F157-278E-63877AFD57F8}" dt="2024-06-25T13:52:55.030" v="1548"/>
          <ac:picMkLst>
            <pc:docMk/>
            <pc:sldMk cId="1450459163" sldId="288"/>
            <ac:picMk id="1287" creationId="{F6E7BB43-A48B-56F4-0262-C1C8228B1726}"/>
          </ac:picMkLst>
        </pc:picChg>
        <pc:picChg chg="add mod">
          <ac:chgData name="St John Glew, Katie" userId="S::katie.stjohnglew@defra.gov.uk::09adda8f-3027-47d4-a2f1-7662a10c40b2" providerId="AD" clId="Web-{1BF97232-18E8-F157-278E-63877AFD57F8}" dt="2024-06-25T13:52:55.108" v="1549"/>
          <ac:picMkLst>
            <pc:docMk/>
            <pc:sldMk cId="1450459163" sldId="288"/>
            <ac:picMk id="1288" creationId="{33FC0704-4EEE-567C-3AFF-36373A4796B1}"/>
          </ac:picMkLst>
        </pc:picChg>
      </pc:sldChg>
      <pc:sldChg chg="modSp del modNotes">
        <pc:chgData name="St John Glew, Katie" userId="S::katie.stjohnglew@defra.gov.uk::09adda8f-3027-47d4-a2f1-7662a10c40b2" providerId="AD" clId="Web-{1BF97232-18E8-F157-278E-63877AFD57F8}" dt="2024-06-25T14:50:36.959" v="3155"/>
        <pc:sldMkLst>
          <pc:docMk/>
          <pc:sldMk cId="1505479584" sldId="296"/>
        </pc:sldMkLst>
        <pc:graphicFrameChg chg="mod">
          <ac:chgData name="St John Glew, Katie" userId="S::katie.stjohnglew@defra.gov.uk::09adda8f-3027-47d4-a2f1-7662a10c40b2" providerId="AD" clId="Web-{1BF97232-18E8-F157-278E-63877AFD57F8}" dt="2024-06-25T14:39:15.688" v="2939" actId="1076"/>
          <ac:graphicFrameMkLst>
            <pc:docMk/>
            <pc:sldMk cId="1505479584" sldId="296"/>
            <ac:graphicFrameMk id="11" creationId="{90DC38AB-6252-0CFF-6A04-55F0651FCBBE}"/>
          </ac:graphicFrameMkLst>
        </pc:graphicFrameChg>
      </pc:sldChg>
      <pc:sldChg chg="del">
        <pc:chgData name="St John Glew, Katie" userId="S::katie.stjohnglew@defra.gov.uk::09adda8f-3027-47d4-a2f1-7662a10c40b2" providerId="AD" clId="Web-{1BF97232-18E8-F157-278E-63877AFD57F8}" dt="2024-06-25T14:50:45.163" v="3156"/>
        <pc:sldMkLst>
          <pc:docMk/>
          <pc:sldMk cId="1521037459" sldId="297"/>
        </pc:sldMkLst>
      </pc:sldChg>
      <pc:sldChg chg="del">
        <pc:chgData name="St John Glew, Katie" userId="S::katie.stjohnglew@defra.gov.uk::09adda8f-3027-47d4-a2f1-7662a10c40b2" providerId="AD" clId="Web-{1BF97232-18E8-F157-278E-63877AFD57F8}" dt="2024-06-25T14:50:48.522" v="3157"/>
        <pc:sldMkLst>
          <pc:docMk/>
          <pc:sldMk cId="2857053304" sldId="298"/>
        </pc:sldMkLst>
      </pc:sldChg>
      <pc:sldChg chg="add del replId">
        <pc:chgData name="St John Glew, Katie" userId="S::katie.stjohnglew@defra.gov.uk::09adda8f-3027-47d4-a2f1-7662a10c40b2" providerId="AD" clId="Web-{1BF97232-18E8-F157-278E-63877AFD57F8}" dt="2024-06-25T12:58:54.712" v="313"/>
        <pc:sldMkLst>
          <pc:docMk/>
          <pc:sldMk cId="1602752654" sldId="299"/>
        </pc:sldMkLst>
      </pc:sldChg>
      <pc:sldChg chg="addSp delSp modSp add replId modNotes">
        <pc:chgData name="St John Glew, Katie" userId="S::katie.stjohnglew@defra.gov.uk::09adda8f-3027-47d4-a2f1-7662a10c40b2" providerId="AD" clId="Web-{1BF97232-18E8-F157-278E-63877AFD57F8}" dt="2024-06-25T15:35:47.155" v="4146"/>
        <pc:sldMkLst>
          <pc:docMk/>
          <pc:sldMk cId="3802529779" sldId="299"/>
        </pc:sldMkLst>
        <pc:spChg chg="add mod">
          <ac:chgData name="St John Glew, Katie" userId="S::katie.stjohnglew@defra.gov.uk::09adda8f-3027-47d4-a2f1-7662a10c40b2" providerId="AD" clId="Web-{1BF97232-18E8-F157-278E-63877AFD57F8}" dt="2024-06-25T13:43:38.091" v="1462"/>
          <ac:spMkLst>
            <pc:docMk/>
            <pc:sldMk cId="3802529779" sldId="299"/>
            <ac:spMk id="2" creationId="{47A6EC26-60DC-06C3-4BE6-EFD8E817AFC0}"/>
          </ac:spMkLst>
        </pc:spChg>
        <pc:spChg chg="mod">
          <ac:chgData name="St John Glew, Katie" userId="S::katie.stjohnglew@defra.gov.uk::09adda8f-3027-47d4-a2f1-7662a10c40b2" providerId="AD" clId="Web-{1BF97232-18E8-F157-278E-63877AFD57F8}" dt="2024-06-25T13:43:33.591" v="1460"/>
          <ac:spMkLst>
            <pc:docMk/>
            <pc:sldMk cId="3802529779" sldId="299"/>
            <ac:spMk id="4" creationId="{D46EB5A0-113C-8163-20CB-D1571DB16753}"/>
          </ac:spMkLst>
        </pc:spChg>
        <pc:spChg chg="add del mod">
          <ac:chgData name="St John Glew, Katie" userId="S::katie.stjohnglew@defra.gov.uk::09adda8f-3027-47d4-a2f1-7662a10c40b2" providerId="AD" clId="Web-{1BF97232-18E8-F157-278E-63877AFD57F8}" dt="2024-06-25T13:37:43.439" v="1393"/>
          <ac:spMkLst>
            <pc:docMk/>
            <pc:sldMk cId="3802529779" sldId="299"/>
            <ac:spMk id="5" creationId="{92AECDF4-4D17-B130-EF96-433B20F8E1E6}"/>
          </ac:spMkLst>
        </pc:spChg>
        <pc:spChg chg="mod">
          <ac:chgData name="St John Glew, Katie" userId="S::katie.stjohnglew@defra.gov.uk::09adda8f-3027-47d4-a2f1-7662a10c40b2" providerId="AD" clId="Web-{1BF97232-18E8-F157-278E-63877AFD57F8}" dt="2024-06-25T13:40:37.742" v="1437" actId="20577"/>
          <ac:spMkLst>
            <pc:docMk/>
            <pc:sldMk cId="3802529779" sldId="299"/>
            <ac:spMk id="7" creationId="{FFE728EB-CC36-43A1-31A9-1A192BDF831F}"/>
          </ac:spMkLst>
        </pc:spChg>
        <pc:spChg chg="mod">
          <ac:chgData name="St John Glew, Katie" userId="S::katie.stjohnglew@defra.gov.uk::09adda8f-3027-47d4-a2f1-7662a10c40b2" providerId="AD" clId="Web-{1BF97232-18E8-F157-278E-63877AFD57F8}" dt="2024-06-25T13:43:33.622" v="1461"/>
          <ac:spMkLst>
            <pc:docMk/>
            <pc:sldMk cId="3802529779" sldId="299"/>
            <ac:spMk id="9" creationId="{3F911677-446D-40E8-B304-DC3C0EBDC94C}"/>
          </ac:spMkLst>
        </pc:spChg>
        <pc:spChg chg="add mod">
          <ac:chgData name="St John Glew, Katie" userId="S::katie.stjohnglew@defra.gov.uk::09adda8f-3027-47d4-a2f1-7662a10c40b2" providerId="AD" clId="Web-{1BF97232-18E8-F157-278E-63877AFD57F8}" dt="2024-06-25T13:40:46.664" v="1439" actId="14100"/>
          <ac:spMkLst>
            <pc:docMk/>
            <pc:sldMk cId="3802529779" sldId="299"/>
            <ac:spMk id="11" creationId="{4F7E84DD-3ACA-6C33-B3B2-C3E694A9A44B}"/>
          </ac:spMkLst>
        </pc:spChg>
        <pc:spChg chg="add mod">
          <ac:chgData name="St John Glew, Katie" userId="S::katie.stjohnglew@defra.gov.uk::09adda8f-3027-47d4-a2f1-7662a10c40b2" providerId="AD" clId="Web-{1BF97232-18E8-F157-278E-63877AFD57F8}" dt="2024-06-25T13:40:57.555" v="1442" actId="1076"/>
          <ac:spMkLst>
            <pc:docMk/>
            <pc:sldMk cId="3802529779" sldId="299"/>
            <ac:spMk id="13" creationId="{B3392485-7A97-B0BA-C340-B9FF481A61FF}"/>
          </ac:spMkLst>
        </pc:spChg>
        <pc:picChg chg="add mod">
          <ac:chgData name="St John Glew, Katie" userId="S::katie.stjohnglew@defra.gov.uk::09adda8f-3027-47d4-a2f1-7662a10c40b2" providerId="AD" clId="Web-{1BF97232-18E8-F157-278E-63877AFD57F8}" dt="2024-06-25T13:45:05.328" v="1477" actId="1076"/>
          <ac:picMkLst>
            <pc:docMk/>
            <pc:sldMk cId="3802529779" sldId="299"/>
            <ac:picMk id="14" creationId="{5E3524AF-8261-B73C-CB55-E57160375E1F}"/>
          </ac:picMkLst>
        </pc:picChg>
        <pc:picChg chg="add mod">
          <ac:chgData name="St John Glew, Katie" userId="S::katie.stjohnglew@defra.gov.uk::09adda8f-3027-47d4-a2f1-7662a10c40b2" providerId="AD" clId="Web-{1BF97232-18E8-F157-278E-63877AFD57F8}" dt="2024-06-25T13:45:09.797" v="1479" actId="1076"/>
          <ac:picMkLst>
            <pc:docMk/>
            <pc:sldMk cId="3802529779" sldId="299"/>
            <ac:picMk id="15" creationId="{82BBF1AD-AAA7-4908-8CC0-E3EEE28A5C78}"/>
          </ac:picMkLst>
        </pc:picChg>
        <pc:picChg chg="add mod">
          <ac:chgData name="St John Glew, Katie" userId="S::katie.stjohnglew@defra.gov.uk::09adda8f-3027-47d4-a2f1-7662a10c40b2" providerId="AD" clId="Web-{1BF97232-18E8-F157-278E-63877AFD57F8}" dt="2024-06-25T13:46:04.642" v="1485" actId="1076"/>
          <ac:picMkLst>
            <pc:docMk/>
            <pc:sldMk cId="3802529779" sldId="299"/>
            <ac:picMk id="16" creationId="{0402E64A-9681-CFC3-5E44-1A4FA4A9027F}"/>
          </ac:picMkLst>
        </pc:picChg>
      </pc:sldChg>
      <pc:sldChg chg="add del replId">
        <pc:chgData name="St John Glew, Katie" userId="S::katie.stjohnglew@defra.gov.uk::09adda8f-3027-47d4-a2f1-7662a10c40b2" providerId="AD" clId="Web-{1BF97232-18E8-F157-278E-63877AFD57F8}" dt="2024-06-25T13:42:02.166" v="1448"/>
        <pc:sldMkLst>
          <pc:docMk/>
          <pc:sldMk cId="2544640523" sldId="300"/>
        </pc:sldMkLst>
      </pc:sldChg>
      <pc:sldChg chg="add del replId">
        <pc:chgData name="St John Glew, Katie" userId="S::katie.stjohnglew@defra.gov.uk::09adda8f-3027-47d4-a2f1-7662a10c40b2" providerId="AD" clId="Web-{1BF97232-18E8-F157-278E-63877AFD57F8}" dt="2024-06-25T13:48:31.475" v="1495"/>
        <pc:sldMkLst>
          <pc:docMk/>
          <pc:sldMk cId="3833344869" sldId="300"/>
        </pc:sldMkLst>
      </pc:sldChg>
      <pc:sldChg chg="addSp delSp modSp add replId modNotes">
        <pc:chgData name="St John Glew, Katie" userId="S::katie.stjohnglew@defra.gov.uk::09adda8f-3027-47d4-a2f1-7662a10c40b2" providerId="AD" clId="Web-{1BF97232-18E8-F157-278E-63877AFD57F8}" dt="2024-06-25T15:17:59.152" v="3838"/>
        <pc:sldMkLst>
          <pc:docMk/>
          <pc:sldMk cId="4254158924" sldId="300"/>
        </pc:sldMkLst>
        <pc:spChg chg="del">
          <ac:chgData name="St John Glew, Katie" userId="S::katie.stjohnglew@defra.gov.uk::09adda8f-3027-47d4-a2f1-7662a10c40b2" providerId="AD" clId="Web-{1BF97232-18E8-F157-278E-63877AFD57F8}" dt="2024-06-25T14:39:32.063" v="2948"/>
          <ac:spMkLst>
            <pc:docMk/>
            <pc:sldMk cId="4254158924" sldId="300"/>
            <ac:spMk id="2" creationId="{D2AB1ED7-6072-74F0-A427-E5D04F86CA4D}"/>
          </ac:spMkLst>
        </pc:spChg>
        <pc:spChg chg="add del mod">
          <ac:chgData name="St John Glew, Katie" userId="S::katie.stjohnglew@defra.gov.uk::09adda8f-3027-47d4-a2f1-7662a10c40b2" providerId="AD" clId="Web-{1BF97232-18E8-F157-278E-63877AFD57F8}" dt="2024-06-25T14:39:38.048" v="2949"/>
          <ac:spMkLst>
            <pc:docMk/>
            <pc:sldMk cId="4254158924" sldId="300"/>
            <ac:spMk id="5" creationId="{8F880CA0-5245-8786-273B-90902A0A0F5C}"/>
          </ac:spMkLst>
        </pc:spChg>
        <pc:spChg chg="add mod">
          <ac:chgData name="St John Glew, Katie" userId="S::katie.stjohnglew@defra.gov.uk::09adda8f-3027-47d4-a2f1-7662a10c40b2" providerId="AD" clId="Web-{1BF97232-18E8-F157-278E-63877AFD57F8}" dt="2024-06-25T14:54:15.451" v="3173"/>
          <ac:spMkLst>
            <pc:docMk/>
            <pc:sldMk cId="4254158924" sldId="300"/>
            <ac:spMk id="6" creationId="{AD5E378F-D923-AE63-3FF1-0FD328E5529B}"/>
          </ac:spMkLst>
        </pc:spChg>
        <pc:spChg chg="add mod">
          <ac:chgData name="St John Glew, Katie" userId="S::katie.stjohnglew@defra.gov.uk::09adda8f-3027-47d4-a2f1-7662a10c40b2" providerId="AD" clId="Web-{1BF97232-18E8-F157-278E-63877AFD57F8}" dt="2024-06-25T14:54:15.451" v="3175"/>
          <ac:spMkLst>
            <pc:docMk/>
            <pc:sldMk cId="4254158924" sldId="300"/>
            <ac:spMk id="7" creationId="{3EE73E70-6BDA-E59B-8A43-AC793BB5EACB}"/>
          </ac:spMkLst>
        </pc:spChg>
        <pc:spChg chg="add mod">
          <ac:chgData name="St John Glew, Katie" userId="S::katie.stjohnglew@defra.gov.uk::09adda8f-3027-47d4-a2f1-7662a10c40b2" providerId="AD" clId="Web-{1BF97232-18E8-F157-278E-63877AFD57F8}" dt="2024-06-25T14:54:15.451" v="3172"/>
          <ac:spMkLst>
            <pc:docMk/>
            <pc:sldMk cId="4254158924" sldId="300"/>
            <ac:spMk id="8" creationId="{316E0067-FBD3-376A-9C07-451A2E199CEB}"/>
          </ac:spMkLst>
        </pc:spChg>
        <pc:spChg chg="add mod">
          <ac:chgData name="St John Glew, Katie" userId="S::katie.stjohnglew@defra.gov.uk::09adda8f-3027-47d4-a2f1-7662a10c40b2" providerId="AD" clId="Web-{1BF97232-18E8-F157-278E-63877AFD57F8}" dt="2024-06-25T15:00:11.665" v="3465" actId="1076"/>
          <ac:spMkLst>
            <pc:docMk/>
            <pc:sldMk cId="4254158924" sldId="300"/>
            <ac:spMk id="9" creationId="{DDB70C33-F74A-7F43-BAF7-831B9B6FA513}"/>
          </ac:spMkLst>
        </pc:spChg>
        <pc:spChg chg="add mod">
          <ac:chgData name="St John Glew, Katie" userId="S::katie.stjohnglew@defra.gov.uk::09adda8f-3027-47d4-a2f1-7662a10c40b2" providerId="AD" clId="Web-{1BF97232-18E8-F157-278E-63877AFD57F8}" dt="2024-06-25T14:54:22.607" v="3178" actId="1076"/>
          <ac:spMkLst>
            <pc:docMk/>
            <pc:sldMk cId="4254158924" sldId="300"/>
            <ac:spMk id="10" creationId="{DCD0BEF3-4AC0-94C8-DE09-3BCEC48936BB}"/>
          </ac:spMkLst>
        </pc:spChg>
        <pc:spChg chg="add mod">
          <ac:chgData name="St John Glew, Katie" userId="S::katie.stjohnglew@defra.gov.uk::09adda8f-3027-47d4-a2f1-7662a10c40b2" providerId="AD" clId="Web-{1BF97232-18E8-F157-278E-63877AFD57F8}" dt="2024-06-25T14:54:15.451" v="3171"/>
          <ac:spMkLst>
            <pc:docMk/>
            <pc:sldMk cId="4254158924" sldId="300"/>
            <ac:spMk id="11" creationId="{5726EB8A-9B0F-0732-D16E-F77D063687E0}"/>
          </ac:spMkLst>
        </pc:spChg>
        <pc:spChg chg="add mod">
          <ac:chgData name="St John Glew, Katie" userId="S::katie.stjohnglew@defra.gov.uk::09adda8f-3027-47d4-a2f1-7662a10c40b2" providerId="AD" clId="Web-{1BF97232-18E8-F157-278E-63877AFD57F8}" dt="2024-06-25T14:54:15.545" v="3176"/>
          <ac:spMkLst>
            <pc:docMk/>
            <pc:sldMk cId="4254158924" sldId="300"/>
            <ac:spMk id="12" creationId="{87E85538-5030-FEC2-1A88-440F136A066A}"/>
          </ac:spMkLst>
        </pc:spChg>
        <pc:spChg chg="add mod">
          <ac:chgData name="St John Glew, Katie" userId="S::katie.stjohnglew@defra.gov.uk::09adda8f-3027-47d4-a2f1-7662a10c40b2" providerId="AD" clId="Web-{1BF97232-18E8-F157-278E-63877AFD57F8}" dt="2024-06-25T14:55:11.609" v="3212" actId="1076"/>
          <ac:spMkLst>
            <pc:docMk/>
            <pc:sldMk cId="4254158924" sldId="300"/>
            <ac:spMk id="13" creationId="{AB0B5931-4B12-C8C9-7530-5D4C6ED63C2D}"/>
          </ac:spMkLst>
        </pc:spChg>
        <pc:spChg chg="mod">
          <ac:chgData name="St John Glew, Katie" userId="S::katie.stjohnglew@defra.gov.uk::09adda8f-3027-47d4-a2f1-7662a10c40b2" providerId="AD" clId="Web-{1BF97232-18E8-F157-278E-63877AFD57F8}" dt="2024-06-25T14:39:27.500" v="2946" actId="20577"/>
          <ac:spMkLst>
            <pc:docMk/>
            <pc:sldMk cId="4254158924" sldId="300"/>
            <ac:spMk id="18434" creationId="{D859F08B-3940-EAC2-5D00-CF54ABD1B253}"/>
          </ac:spMkLst>
        </pc:spChg>
        <pc:picChg chg="del">
          <ac:chgData name="St John Glew, Katie" userId="S::katie.stjohnglew@defra.gov.uk::09adda8f-3027-47d4-a2f1-7662a10c40b2" providerId="AD" clId="Web-{1BF97232-18E8-F157-278E-63877AFD57F8}" dt="2024-06-25T14:39:29.454" v="2947"/>
          <ac:picMkLst>
            <pc:docMk/>
            <pc:sldMk cId="4254158924" sldId="300"/>
            <ac:picMk id="3" creationId="{D12A7BF2-56B3-8703-12C0-C7F552BCCB0B}"/>
          </ac:picMkLst>
        </pc:picChg>
      </pc:sldChg>
    </pc:docChg>
  </pc:docChgLst>
  <pc:docChgLst>
    <pc:chgData name="Dyne, Delyth" userId="S::delyth.dyne@defra.gov.uk::f75efc5e-3d42-4fa3-a360-f207a22462c8" providerId="AD" clId="Web-{79BB18E6-5B00-6B1A-AA62-D334D2371902}"/>
    <pc:docChg chg="modSld">
      <pc:chgData name="Dyne, Delyth" userId="S::delyth.dyne@defra.gov.uk::f75efc5e-3d42-4fa3-a360-f207a22462c8" providerId="AD" clId="Web-{79BB18E6-5B00-6B1A-AA62-D334D2371902}" dt="2024-06-26T15:02:15.181" v="0" actId="1076"/>
      <pc:docMkLst>
        <pc:docMk/>
      </pc:docMkLst>
      <pc:sldChg chg="modSp">
        <pc:chgData name="Dyne, Delyth" userId="S::delyth.dyne@defra.gov.uk::f75efc5e-3d42-4fa3-a360-f207a22462c8" providerId="AD" clId="Web-{79BB18E6-5B00-6B1A-AA62-D334D2371902}" dt="2024-06-26T15:02:15.181" v="0" actId="1076"/>
        <pc:sldMkLst>
          <pc:docMk/>
          <pc:sldMk cId="0" sldId="272"/>
        </pc:sldMkLst>
        <pc:graphicFrameChg chg="mod">
          <ac:chgData name="Dyne, Delyth" userId="S::delyth.dyne@defra.gov.uk::f75efc5e-3d42-4fa3-a360-f207a22462c8" providerId="AD" clId="Web-{79BB18E6-5B00-6B1A-AA62-D334D2371902}" dt="2024-06-26T15:02:15.181" v="0" actId="1076"/>
          <ac:graphicFrameMkLst>
            <pc:docMk/>
            <pc:sldMk cId="0" sldId="272"/>
            <ac:graphicFrameMk id="5" creationId="{D5176F9A-C316-F584-152B-CE0AFC977A91}"/>
          </ac:graphicFrameMkLst>
        </pc:graphicFrameChg>
      </pc:sldChg>
    </pc:docChg>
  </pc:docChgLst>
  <pc:docChgLst>
    <pc:chgData name="St John Glew, Katie" userId="09adda8f-3027-47d4-a2f1-7662a10c40b2" providerId="ADAL" clId="{E5267886-8A4B-4474-A98D-4A74DB7E2667}"/>
    <pc:docChg chg="modSld">
      <pc:chgData name="St John Glew, Katie" userId="09adda8f-3027-47d4-a2f1-7662a10c40b2" providerId="ADAL" clId="{E5267886-8A4B-4474-A98D-4A74DB7E2667}" dt="2024-07-03T09:02:14.988" v="55" actId="20577"/>
      <pc:docMkLst>
        <pc:docMk/>
      </pc:docMkLst>
      <pc:sldChg chg="modSp mod modNotesTx">
        <pc:chgData name="St John Glew, Katie" userId="09adda8f-3027-47d4-a2f1-7662a10c40b2" providerId="ADAL" clId="{E5267886-8A4B-4474-A98D-4A74DB7E2667}" dt="2024-07-03T08:49:52.993" v="35" actId="20577"/>
        <pc:sldMkLst>
          <pc:docMk/>
          <pc:sldMk cId="181498430" sldId="259"/>
        </pc:sldMkLst>
        <pc:spChg chg="mod">
          <ac:chgData name="St John Glew, Katie" userId="09adda8f-3027-47d4-a2f1-7662a10c40b2" providerId="ADAL" clId="{E5267886-8A4B-4474-A98D-4A74DB7E2667}" dt="2024-07-03T08:48:54.586" v="0" actId="6549"/>
          <ac:spMkLst>
            <pc:docMk/>
            <pc:sldMk cId="181498430" sldId="259"/>
            <ac:spMk id="6" creationId="{B97F2C55-7C76-D672-0EDF-EAA174B25E2A}"/>
          </ac:spMkLst>
        </pc:spChg>
      </pc:sldChg>
      <pc:sldChg chg="modNotesTx">
        <pc:chgData name="St John Glew, Katie" userId="09adda8f-3027-47d4-a2f1-7662a10c40b2" providerId="ADAL" clId="{E5267886-8A4B-4474-A98D-4A74DB7E2667}" dt="2024-07-03T08:50:14.560" v="37" actId="20577"/>
        <pc:sldMkLst>
          <pc:docMk/>
          <pc:sldMk cId="3306829416" sldId="260"/>
        </pc:sldMkLst>
      </pc:sldChg>
      <pc:sldChg chg="modNotesTx">
        <pc:chgData name="St John Glew, Katie" userId="09adda8f-3027-47d4-a2f1-7662a10c40b2" providerId="ADAL" clId="{E5267886-8A4B-4474-A98D-4A74DB7E2667}" dt="2024-07-03T09:02:14.988" v="55" actId="20577"/>
        <pc:sldMkLst>
          <pc:docMk/>
          <pc:sldMk cId="2637742654" sldId="264"/>
        </pc:sldMkLst>
      </pc:sldChg>
      <pc:sldChg chg="modNotesTx">
        <pc:chgData name="St John Glew, Katie" userId="09adda8f-3027-47d4-a2f1-7662a10c40b2" providerId="ADAL" clId="{E5267886-8A4B-4474-A98D-4A74DB7E2667}" dt="2024-07-03T08:51:12.592" v="40" actId="20577"/>
        <pc:sldMkLst>
          <pc:docMk/>
          <pc:sldMk cId="0" sldId="272"/>
        </pc:sldMkLst>
      </pc:sldChg>
      <pc:sldChg chg="modNotesTx">
        <pc:chgData name="St John Glew, Katie" userId="09adda8f-3027-47d4-a2f1-7662a10c40b2" providerId="ADAL" clId="{E5267886-8A4B-4474-A98D-4A74DB7E2667}" dt="2024-07-03T08:50:32.562" v="39" actId="20577"/>
        <pc:sldMkLst>
          <pc:docMk/>
          <pc:sldMk cId="4254158924" sldId="300"/>
        </pc:sldMkLst>
      </pc:sldChg>
    </pc:docChg>
  </pc:docChgLst>
  <pc:docChgLst>
    <pc:chgData name="St John Glew, Katie" userId="S::katie.stjohnglew@defra.gov.uk::09adda8f-3027-47d4-a2f1-7662a10c40b2" providerId="AD" clId="Web-{3CAAB92C-0630-46A0-B335-C6EFB7112984}"/>
    <pc:docChg chg="modSld">
      <pc:chgData name="St John Glew, Katie" userId="S::katie.stjohnglew@defra.gov.uk::09adda8f-3027-47d4-a2f1-7662a10c40b2" providerId="AD" clId="Web-{3CAAB92C-0630-46A0-B335-C6EFB7112984}" dt="2024-07-03T08:32:30.780" v="117"/>
      <pc:docMkLst>
        <pc:docMk/>
      </pc:docMkLst>
      <pc:sldChg chg="modNotes">
        <pc:chgData name="St John Glew, Katie" userId="S::katie.stjohnglew@defra.gov.uk::09adda8f-3027-47d4-a2f1-7662a10c40b2" providerId="AD" clId="Web-{3CAAB92C-0630-46A0-B335-C6EFB7112984}" dt="2024-07-03T08:32:30.780" v="117"/>
        <pc:sldMkLst>
          <pc:docMk/>
          <pc:sldMk cId="2384614826" sldId="257"/>
        </pc:sldMkLst>
      </pc:sldChg>
    </pc:docChg>
  </pc:docChgLst>
  <pc:docChgLst>
    <pc:chgData name="Kieran Hyder (Cefas)" userId="1089eaf4-aefc-49d2-9e9b-9f03e27cc09b" providerId="ADAL" clId="{C8CDA026-EE6F-4DB8-BDB8-16A5511F7761}"/>
    <pc:docChg chg="undo custSel delSld modSld">
      <pc:chgData name="Kieran Hyder (Cefas)" userId="1089eaf4-aefc-49d2-9e9b-9f03e27cc09b" providerId="ADAL" clId="{C8CDA026-EE6F-4DB8-BDB8-16A5511F7761}" dt="2024-11-07T15:42:49.751" v="205" actId="47"/>
      <pc:docMkLst>
        <pc:docMk/>
      </pc:docMkLst>
      <pc:sldChg chg="modSp mod">
        <pc:chgData name="Kieran Hyder (Cefas)" userId="1089eaf4-aefc-49d2-9e9b-9f03e27cc09b" providerId="ADAL" clId="{C8CDA026-EE6F-4DB8-BDB8-16A5511F7761}" dt="2024-11-07T13:58:57.310" v="155" actId="1038"/>
        <pc:sldMkLst>
          <pc:docMk/>
          <pc:sldMk cId="1189611573" sldId="258"/>
        </pc:sldMkLst>
        <pc:spChg chg="mod">
          <ac:chgData name="Kieran Hyder (Cefas)" userId="1089eaf4-aefc-49d2-9e9b-9f03e27cc09b" providerId="ADAL" clId="{C8CDA026-EE6F-4DB8-BDB8-16A5511F7761}" dt="2024-11-07T13:58:57.310" v="155" actId="1038"/>
          <ac:spMkLst>
            <pc:docMk/>
            <pc:sldMk cId="1189611573" sldId="258"/>
            <ac:spMk id="4" creationId="{D46EB5A0-113C-8163-20CB-D1571DB16753}"/>
          </ac:spMkLst>
        </pc:spChg>
        <pc:spChg chg="mod">
          <ac:chgData name="Kieran Hyder (Cefas)" userId="1089eaf4-aefc-49d2-9e9b-9f03e27cc09b" providerId="ADAL" clId="{C8CDA026-EE6F-4DB8-BDB8-16A5511F7761}" dt="2024-11-07T13:58:45.941" v="140" actId="1036"/>
          <ac:spMkLst>
            <pc:docMk/>
            <pc:sldMk cId="1189611573" sldId="258"/>
            <ac:spMk id="6" creationId="{DE9910FF-E483-BB4D-46A2-726B01ED2B05}"/>
          </ac:spMkLst>
        </pc:spChg>
        <pc:spChg chg="mod">
          <ac:chgData name="Kieran Hyder (Cefas)" userId="1089eaf4-aefc-49d2-9e9b-9f03e27cc09b" providerId="ADAL" clId="{C8CDA026-EE6F-4DB8-BDB8-16A5511F7761}" dt="2024-11-07T13:58:57.310" v="155" actId="1038"/>
          <ac:spMkLst>
            <pc:docMk/>
            <pc:sldMk cId="1189611573" sldId="258"/>
            <ac:spMk id="7" creationId="{FFE728EB-CC36-43A1-31A9-1A192BDF831F}"/>
          </ac:spMkLst>
        </pc:spChg>
        <pc:spChg chg="mod">
          <ac:chgData name="Kieran Hyder (Cefas)" userId="1089eaf4-aefc-49d2-9e9b-9f03e27cc09b" providerId="ADAL" clId="{C8CDA026-EE6F-4DB8-BDB8-16A5511F7761}" dt="2024-11-07T13:58:57.310" v="155" actId="1038"/>
          <ac:spMkLst>
            <pc:docMk/>
            <pc:sldMk cId="1189611573" sldId="258"/>
            <ac:spMk id="9" creationId="{3F911677-446D-40E8-B304-DC3C0EBDC94C}"/>
          </ac:spMkLst>
        </pc:spChg>
        <pc:spChg chg="mod">
          <ac:chgData name="Kieran Hyder (Cefas)" userId="1089eaf4-aefc-49d2-9e9b-9f03e27cc09b" providerId="ADAL" clId="{C8CDA026-EE6F-4DB8-BDB8-16A5511F7761}" dt="2024-11-07T13:58:57.310" v="155" actId="1038"/>
          <ac:spMkLst>
            <pc:docMk/>
            <pc:sldMk cId="1189611573" sldId="258"/>
            <ac:spMk id="13" creationId="{ED7F4C33-A1C2-1F9D-C654-0A442F952B02}"/>
          </ac:spMkLst>
        </pc:spChg>
        <pc:picChg chg="mod">
          <ac:chgData name="Kieran Hyder (Cefas)" userId="1089eaf4-aefc-49d2-9e9b-9f03e27cc09b" providerId="ADAL" clId="{C8CDA026-EE6F-4DB8-BDB8-16A5511F7761}" dt="2024-11-07T13:58:57.310" v="155" actId="1038"/>
          <ac:picMkLst>
            <pc:docMk/>
            <pc:sldMk cId="1189611573" sldId="258"/>
            <ac:picMk id="14" creationId="{28EAFE00-F855-6412-50B1-D592673E6A23}"/>
          </ac:picMkLst>
        </pc:picChg>
        <pc:picChg chg="mod">
          <ac:chgData name="Kieran Hyder (Cefas)" userId="1089eaf4-aefc-49d2-9e9b-9f03e27cc09b" providerId="ADAL" clId="{C8CDA026-EE6F-4DB8-BDB8-16A5511F7761}" dt="2024-11-07T13:58:57.310" v="155" actId="1038"/>
          <ac:picMkLst>
            <pc:docMk/>
            <pc:sldMk cId="1189611573" sldId="258"/>
            <ac:picMk id="45" creationId="{D535758E-E27B-EF21-8F98-3BB89FC03A41}"/>
          </ac:picMkLst>
        </pc:picChg>
      </pc:sldChg>
      <pc:sldChg chg="addSp delSp modSp del mod">
        <pc:chgData name="Kieran Hyder (Cefas)" userId="1089eaf4-aefc-49d2-9e9b-9f03e27cc09b" providerId="ADAL" clId="{C8CDA026-EE6F-4DB8-BDB8-16A5511F7761}" dt="2024-11-07T15:42:49.751" v="205" actId="47"/>
        <pc:sldMkLst>
          <pc:docMk/>
          <pc:sldMk cId="181498430" sldId="259"/>
        </pc:sldMkLst>
        <pc:spChg chg="add del mod">
          <ac:chgData name="Kieran Hyder (Cefas)" userId="1089eaf4-aefc-49d2-9e9b-9f03e27cc09b" providerId="ADAL" clId="{C8CDA026-EE6F-4DB8-BDB8-16A5511F7761}" dt="2024-11-07T15:41:52.841" v="204" actId="478"/>
          <ac:spMkLst>
            <pc:docMk/>
            <pc:sldMk cId="181498430" sldId="259"/>
            <ac:spMk id="2" creationId="{42C7CF7F-3DD5-2C70-A6A8-DDE290B401A4}"/>
          </ac:spMkLst>
        </pc:spChg>
        <pc:spChg chg="mod">
          <ac:chgData name="Kieran Hyder (Cefas)" userId="1089eaf4-aefc-49d2-9e9b-9f03e27cc09b" providerId="ADAL" clId="{C8CDA026-EE6F-4DB8-BDB8-16A5511F7761}" dt="2024-11-07T14:00:24.061" v="160" actId="21"/>
          <ac:spMkLst>
            <pc:docMk/>
            <pc:sldMk cId="181498430" sldId="259"/>
            <ac:spMk id="3" creationId="{B86CF09E-2627-BE11-5B17-337CBB031317}"/>
          </ac:spMkLst>
        </pc:spChg>
        <pc:spChg chg="mod">
          <ac:chgData name="Kieran Hyder (Cefas)" userId="1089eaf4-aefc-49d2-9e9b-9f03e27cc09b" providerId="ADAL" clId="{C8CDA026-EE6F-4DB8-BDB8-16A5511F7761}" dt="2024-11-07T15:40:15.552" v="202" actId="20577"/>
          <ac:spMkLst>
            <pc:docMk/>
            <pc:sldMk cId="181498430" sldId="259"/>
            <ac:spMk id="6" creationId="{B97F2C55-7C76-D672-0EDF-EAA174B25E2A}"/>
          </ac:spMkLst>
        </pc:spChg>
        <pc:picChg chg="mod">
          <ac:chgData name="Kieran Hyder (Cefas)" userId="1089eaf4-aefc-49d2-9e9b-9f03e27cc09b" providerId="ADAL" clId="{C8CDA026-EE6F-4DB8-BDB8-16A5511F7761}" dt="2024-11-07T14:00:02.617" v="156" actId="1076"/>
          <ac:picMkLst>
            <pc:docMk/>
            <pc:sldMk cId="181498430" sldId="259"/>
            <ac:picMk id="7" creationId="{66E0120E-AD79-8EE3-00FE-7804FAC98FAD}"/>
          </ac:picMkLst>
        </pc:picChg>
      </pc:sldChg>
      <pc:sldChg chg="del">
        <pc:chgData name="Kieran Hyder (Cefas)" userId="1089eaf4-aefc-49d2-9e9b-9f03e27cc09b" providerId="ADAL" clId="{C8CDA026-EE6F-4DB8-BDB8-16A5511F7761}" dt="2024-11-07T14:39:54.894" v="200" actId="47"/>
        <pc:sldMkLst>
          <pc:docMk/>
          <pc:sldMk cId="3306829416" sldId="260"/>
        </pc:sldMkLst>
      </pc:sldChg>
      <pc:sldChg chg="del">
        <pc:chgData name="Kieran Hyder (Cefas)" userId="1089eaf4-aefc-49d2-9e9b-9f03e27cc09b" providerId="ADAL" clId="{C8CDA026-EE6F-4DB8-BDB8-16A5511F7761}" dt="2024-11-07T13:52:43.574" v="1" actId="47"/>
        <pc:sldMkLst>
          <pc:docMk/>
          <pc:sldMk cId="0" sldId="272"/>
        </pc:sldMkLst>
      </pc:sldChg>
      <pc:sldChg chg="del">
        <pc:chgData name="Kieran Hyder (Cefas)" userId="1089eaf4-aefc-49d2-9e9b-9f03e27cc09b" providerId="ADAL" clId="{C8CDA026-EE6F-4DB8-BDB8-16A5511F7761}" dt="2024-11-07T13:52:25.082" v="0" actId="2696"/>
        <pc:sldMkLst>
          <pc:docMk/>
          <pc:sldMk cId="1188554126" sldId="283"/>
        </pc:sldMkLst>
      </pc:sldChg>
      <pc:sldChg chg="modSp mod">
        <pc:chgData name="Kieran Hyder (Cefas)" userId="1089eaf4-aefc-49d2-9e9b-9f03e27cc09b" providerId="ADAL" clId="{C8CDA026-EE6F-4DB8-BDB8-16A5511F7761}" dt="2024-11-07T13:58:10.482" v="127" actId="1036"/>
        <pc:sldMkLst>
          <pc:docMk/>
          <pc:sldMk cId="3802529779" sldId="299"/>
        </pc:sldMkLst>
        <pc:spChg chg="mod">
          <ac:chgData name="Kieran Hyder (Cefas)" userId="1089eaf4-aefc-49d2-9e9b-9f03e27cc09b" providerId="ADAL" clId="{C8CDA026-EE6F-4DB8-BDB8-16A5511F7761}" dt="2024-11-07T13:58:10.482" v="127" actId="1036"/>
          <ac:spMkLst>
            <pc:docMk/>
            <pc:sldMk cId="3802529779" sldId="299"/>
            <ac:spMk id="2" creationId="{47A6EC26-60DC-06C3-4BE6-EFD8E817AFC0}"/>
          </ac:spMkLst>
        </pc:spChg>
        <pc:spChg chg="mod">
          <ac:chgData name="Kieran Hyder (Cefas)" userId="1089eaf4-aefc-49d2-9e9b-9f03e27cc09b" providerId="ADAL" clId="{C8CDA026-EE6F-4DB8-BDB8-16A5511F7761}" dt="2024-11-07T13:58:10.482" v="127" actId="1036"/>
          <ac:spMkLst>
            <pc:docMk/>
            <pc:sldMk cId="3802529779" sldId="299"/>
            <ac:spMk id="4" creationId="{D46EB5A0-113C-8163-20CB-D1571DB16753}"/>
          </ac:spMkLst>
        </pc:spChg>
        <pc:spChg chg="mod">
          <ac:chgData name="Kieran Hyder (Cefas)" userId="1089eaf4-aefc-49d2-9e9b-9f03e27cc09b" providerId="ADAL" clId="{C8CDA026-EE6F-4DB8-BDB8-16A5511F7761}" dt="2024-11-07T13:58:10.482" v="127" actId="1036"/>
          <ac:spMkLst>
            <pc:docMk/>
            <pc:sldMk cId="3802529779" sldId="299"/>
            <ac:spMk id="7" creationId="{FFE728EB-CC36-43A1-31A9-1A192BDF831F}"/>
          </ac:spMkLst>
        </pc:spChg>
        <pc:spChg chg="mod">
          <ac:chgData name="Kieran Hyder (Cefas)" userId="1089eaf4-aefc-49d2-9e9b-9f03e27cc09b" providerId="ADAL" clId="{C8CDA026-EE6F-4DB8-BDB8-16A5511F7761}" dt="2024-11-07T13:58:10.482" v="127" actId="1036"/>
          <ac:spMkLst>
            <pc:docMk/>
            <pc:sldMk cId="3802529779" sldId="299"/>
            <ac:spMk id="9" creationId="{3F911677-446D-40E8-B304-DC3C0EBDC94C}"/>
          </ac:spMkLst>
        </pc:spChg>
        <pc:spChg chg="mod">
          <ac:chgData name="Kieran Hyder (Cefas)" userId="1089eaf4-aefc-49d2-9e9b-9f03e27cc09b" providerId="ADAL" clId="{C8CDA026-EE6F-4DB8-BDB8-16A5511F7761}" dt="2024-11-07T13:58:10.482" v="127" actId="1036"/>
          <ac:spMkLst>
            <pc:docMk/>
            <pc:sldMk cId="3802529779" sldId="299"/>
            <ac:spMk id="11" creationId="{4F7E84DD-3ACA-6C33-B3B2-C3E694A9A44B}"/>
          </ac:spMkLst>
        </pc:spChg>
        <pc:spChg chg="mod">
          <ac:chgData name="Kieran Hyder (Cefas)" userId="1089eaf4-aefc-49d2-9e9b-9f03e27cc09b" providerId="ADAL" clId="{C8CDA026-EE6F-4DB8-BDB8-16A5511F7761}" dt="2024-11-07T13:58:10.482" v="127" actId="1036"/>
          <ac:spMkLst>
            <pc:docMk/>
            <pc:sldMk cId="3802529779" sldId="299"/>
            <ac:spMk id="13" creationId="{B3392485-7A97-B0BA-C340-B9FF481A61FF}"/>
          </ac:spMkLst>
        </pc:spChg>
        <pc:picChg chg="mod">
          <ac:chgData name="Kieran Hyder (Cefas)" userId="1089eaf4-aefc-49d2-9e9b-9f03e27cc09b" providerId="ADAL" clId="{C8CDA026-EE6F-4DB8-BDB8-16A5511F7761}" dt="2024-11-07T13:58:10.482" v="127" actId="1036"/>
          <ac:picMkLst>
            <pc:docMk/>
            <pc:sldMk cId="3802529779" sldId="299"/>
            <ac:picMk id="14" creationId="{5E3524AF-8261-B73C-CB55-E57160375E1F}"/>
          </ac:picMkLst>
        </pc:picChg>
        <pc:picChg chg="mod">
          <ac:chgData name="Kieran Hyder (Cefas)" userId="1089eaf4-aefc-49d2-9e9b-9f03e27cc09b" providerId="ADAL" clId="{C8CDA026-EE6F-4DB8-BDB8-16A5511F7761}" dt="2024-11-07T13:58:10.482" v="127" actId="1036"/>
          <ac:picMkLst>
            <pc:docMk/>
            <pc:sldMk cId="3802529779" sldId="299"/>
            <ac:picMk id="15" creationId="{82BBF1AD-AAA7-4908-8CC0-E3EEE28A5C78}"/>
          </ac:picMkLst>
        </pc:picChg>
        <pc:picChg chg="mod">
          <ac:chgData name="Kieran Hyder (Cefas)" userId="1089eaf4-aefc-49d2-9e9b-9f03e27cc09b" providerId="ADAL" clId="{C8CDA026-EE6F-4DB8-BDB8-16A5511F7761}" dt="2024-11-07T13:58:10.482" v="127" actId="1036"/>
          <ac:picMkLst>
            <pc:docMk/>
            <pc:sldMk cId="3802529779" sldId="299"/>
            <ac:picMk id="16" creationId="{0402E64A-9681-CFC3-5E44-1A4FA4A9027F}"/>
          </ac:picMkLst>
        </pc:picChg>
      </pc:sldChg>
      <pc:sldChg chg="del">
        <pc:chgData name="Kieran Hyder (Cefas)" userId="1089eaf4-aefc-49d2-9e9b-9f03e27cc09b" providerId="ADAL" clId="{C8CDA026-EE6F-4DB8-BDB8-16A5511F7761}" dt="2024-11-07T14:40:00.814" v="201" actId="47"/>
        <pc:sldMkLst>
          <pc:docMk/>
          <pc:sldMk cId="4254158924" sldId="300"/>
        </pc:sldMkLst>
      </pc:sldChg>
    </pc:docChg>
  </pc:docChgLst>
  <pc:docChgLst>
    <pc:chgData name="St John Glew, Katie" userId="S::katie.stjohnglew@defra.gov.uk::09adda8f-3027-47d4-a2f1-7662a10c40b2" providerId="AD" clId="Web-{D28419B7-36A3-57BE-A4BB-E76CFCB8B517}"/>
    <pc:docChg chg="addSld delSld modSld sldOrd addMainMaster">
      <pc:chgData name="St John Glew, Katie" userId="S::katie.stjohnglew@defra.gov.uk::09adda8f-3027-47d4-a2f1-7662a10c40b2" providerId="AD" clId="Web-{D28419B7-36A3-57BE-A4BB-E76CFCB8B517}" dt="2024-06-24T16:28:22.082" v="435"/>
      <pc:docMkLst>
        <pc:docMk/>
      </pc:docMkLst>
      <pc:sldChg chg="modSp del">
        <pc:chgData name="St John Glew, Katie" userId="S::katie.stjohnglew@defra.gov.uk::09adda8f-3027-47d4-a2f1-7662a10c40b2" providerId="AD" clId="Web-{D28419B7-36A3-57BE-A4BB-E76CFCB8B517}" dt="2024-06-24T16:02:36.906" v="8"/>
        <pc:sldMkLst>
          <pc:docMk/>
          <pc:sldMk cId="955140294" sldId="256"/>
        </pc:sldMkLst>
        <pc:spChg chg="mod">
          <ac:chgData name="St John Glew, Katie" userId="S::katie.stjohnglew@defra.gov.uk::09adda8f-3027-47d4-a2f1-7662a10c40b2" providerId="AD" clId="Web-{D28419B7-36A3-57BE-A4BB-E76CFCB8B517}" dt="2024-06-24T15:59:53.369" v="0" actId="20577"/>
          <ac:spMkLst>
            <pc:docMk/>
            <pc:sldMk cId="955140294" sldId="256"/>
            <ac:spMk id="2" creationId="{00000000-0000-0000-0000-000000000000}"/>
          </ac:spMkLst>
        </pc:spChg>
      </pc:sldChg>
      <pc:sldChg chg="modSp add">
        <pc:chgData name="St John Glew, Katie" userId="S::katie.stjohnglew@defra.gov.uk::09adda8f-3027-47d4-a2f1-7662a10c40b2" providerId="AD" clId="Web-{D28419B7-36A3-57BE-A4BB-E76CFCB8B517}" dt="2024-06-24T16:06:04.022" v="19" actId="1076"/>
        <pc:sldMkLst>
          <pc:docMk/>
          <pc:sldMk cId="2384614826" sldId="257"/>
        </pc:sldMkLst>
        <pc:spChg chg="mod">
          <ac:chgData name="St John Glew, Katie" userId="S::katie.stjohnglew@defra.gov.uk::09adda8f-3027-47d4-a2f1-7662a10c40b2" providerId="AD" clId="Web-{D28419B7-36A3-57BE-A4BB-E76CFCB8B517}" dt="2024-06-24T16:06:04.022" v="19" actId="1076"/>
          <ac:spMkLst>
            <pc:docMk/>
            <pc:sldMk cId="2384614826" sldId="257"/>
            <ac:spMk id="12290" creationId="{00000000-0000-0000-0000-000000000000}"/>
          </ac:spMkLst>
        </pc:spChg>
      </pc:sldChg>
      <pc:sldChg chg="addSp delSp modSp add">
        <pc:chgData name="St John Glew, Katie" userId="S::katie.stjohnglew@defra.gov.uk::09adda8f-3027-47d4-a2f1-7662a10c40b2" providerId="AD" clId="Web-{D28419B7-36A3-57BE-A4BB-E76CFCB8B517}" dt="2024-06-24T16:14:35.742" v="350" actId="20577"/>
        <pc:sldMkLst>
          <pc:docMk/>
          <pc:sldMk cId="1189611573" sldId="258"/>
        </pc:sldMkLst>
        <pc:spChg chg="del">
          <ac:chgData name="St John Glew, Katie" userId="S::katie.stjohnglew@defra.gov.uk::09adda8f-3027-47d4-a2f1-7662a10c40b2" providerId="AD" clId="Web-{D28419B7-36A3-57BE-A4BB-E76CFCB8B517}" dt="2024-06-24T16:10:19.671" v="236"/>
          <ac:spMkLst>
            <pc:docMk/>
            <pc:sldMk cId="1189611573" sldId="258"/>
            <ac:spMk id="4" creationId="{04CC6791-5E5E-D81E-55D0-6B0E9E58AAEF}"/>
          </ac:spMkLst>
        </pc:spChg>
        <pc:spChg chg="mod">
          <ac:chgData name="St John Glew, Katie" userId="S::katie.stjohnglew@defra.gov.uk::09adda8f-3027-47d4-a2f1-7662a10c40b2" providerId="AD" clId="Web-{D28419B7-36A3-57BE-A4BB-E76CFCB8B517}" dt="2024-06-24T16:10:15.374" v="235" actId="20577"/>
          <ac:spMkLst>
            <pc:docMk/>
            <pc:sldMk cId="1189611573" sldId="258"/>
            <ac:spMk id="8" creationId="{8CC7189D-9B19-FD4A-33CC-C8981D27DF90}"/>
          </ac:spMkLst>
        </pc:spChg>
        <pc:spChg chg="add mod">
          <ac:chgData name="St John Glew, Katie" userId="S::katie.stjohnglew@defra.gov.uk::09adda8f-3027-47d4-a2f1-7662a10c40b2" providerId="AD" clId="Web-{D28419B7-36A3-57BE-A4BB-E76CFCB8B517}" dt="2024-06-24T16:14:35.742" v="350" actId="20577"/>
          <ac:spMkLst>
            <pc:docMk/>
            <pc:sldMk cId="1189611573" sldId="258"/>
            <ac:spMk id="49" creationId="{0B64887F-05DB-4AAB-D654-9DE4AD5A5993}"/>
          </ac:spMkLst>
        </pc:spChg>
        <pc:graphicFrameChg chg="del">
          <ac:chgData name="St John Glew, Katie" userId="S::katie.stjohnglew@defra.gov.uk::09adda8f-3027-47d4-a2f1-7662a10c40b2" providerId="AD" clId="Web-{D28419B7-36A3-57BE-A4BB-E76CFCB8B517}" dt="2024-06-24T16:11:02.282" v="284"/>
          <ac:graphicFrameMkLst>
            <pc:docMk/>
            <pc:sldMk cId="1189611573" sldId="258"/>
            <ac:graphicFrameMk id="2" creationId="{F69AA116-9C03-5E13-1E33-867516A4BB85}"/>
          </ac:graphicFrameMkLst>
        </pc:graphicFrameChg>
      </pc:sldChg>
      <pc:sldChg chg="modSp add">
        <pc:chgData name="St John Glew, Katie" userId="S::katie.stjohnglew@defra.gov.uk::09adda8f-3027-47d4-a2f1-7662a10c40b2" providerId="AD" clId="Web-{D28419B7-36A3-57BE-A4BB-E76CFCB8B517}" dt="2024-06-24T16:11:31.439" v="286" actId="20577"/>
        <pc:sldMkLst>
          <pc:docMk/>
          <pc:sldMk cId="181498430" sldId="259"/>
        </pc:sldMkLst>
        <pc:spChg chg="mod">
          <ac:chgData name="St John Glew, Katie" userId="S::katie.stjohnglew@defra.gov.uk::09adda8f-3027-47d4-a2f1-7662a10c40b2" providerId="AD" clId="Web-{D28419B7-36A3-57BE-A4BB-E76CFCB8B517}" dt="2024-06-24T16:11:31.439" v="286" actId="20577"/>
          <ac:spMkLst>
            <pc:docMk/>
            <pc:sldMk cId="181498430" sldId="259"/>
            <ac:spMk id="6" creationId="{B97F2C55-7C76-D672-0EDF-EAA174B25E2A}"/>
          </ac:spMkLst>
        </pc:spChg>
      </pc:sldChg>
      <pc:sldChg chg="modSp add">
        <pc:chgData name="St John Glew, Katie" userId="S::katie.stjohnglew@defra.gov.uk::09adda8f-3027-47d4-a2f1-7662a10c40b2" providerId="AD" clId="Web-{D28419B7-36A3-57BE-A4BB-E76CFCB8B517}" dt="2024-06-24T16:17:37.733" v="428" actId="20577"/>
        <pc:sldMkLst>
          <pc:docMk/>
          <pc:sldMk cId="3306829416" sldId="260"/>
        </pc:sldMkLst>
        <pc:spChg chg="mod">
          <ac:chgData name="St John Glew, Katie" userId="S::katie.stjohnglew@defra.gov.uk::09adda8f-3027-47d4-a2f1-7662a10c40b2" providerId="AD" clId="Web-{D28419B7-36A3-57BE-A4BB-E76CFCB8B517}" dt="2024-06-24T16:17:37.733" v="428" actId="20577"/>
          <ac:spMkLst>
            <pc:docMk/>
            <pc:sldMk cId="3306829416" sldId="260"/>
            <ac:spMk id="2" creationId="{D2AB1ED7-6072-74F0-A427-E5D04F86CA4D}"/>
          </ac:spMkLst>
        </pc:spChg>
      </pc:sldChg>
      <pc:sldChg chg="add del">
        <pc:chgData name="St John Glew, Katie" userId="S::katie.stjohnglew@defra.gov.uk::09adda8f-3027-47d4-a2f1-7662a10c40b2" providerId="AD" clId="Web-{D28419B7-36A3-57BE-A4BB-E76CFCB8B517}" dt="2024-06-24T16:12:08.643" v="291"/>
        <pc:sldMkLst>
          <pc:docMk/>
          <pc:sldMk cId="360684581" sldId="261"/>
        </pc:sldMkLst>
      </pc:sldChg>
      <pc:sldChg chg="add del">
        <pc:chgData name="St John Glew, Katie" userId="S::katie.stjohnglew@defra.gov.uk::09adda8f-3027-47d4-a2f1-7662a10c40b2" providerId="AD" clId="Web-{D28419B7-36A3-57BE-A4BB-E76CFCB8B517}" dt="2024-06-24T16:12:11.362" v="292"/>
        <pc:sldMkLst>
          <pc:docMk/>
          <pc:sldMk cId="1561208079" sldId="262"/>
        </pc:sldMkLst>
      </pc:sldChg>
      <pc:sldChg chg="add del">
        <pc:chgData name="St John Glew, Katie" userId="S::katie.stjohnglew@defra.gov.uk::09adda8f-3027-47d4-a2f1-7662a10c40b2" providerId="AD" clId="Web-{D28419B7-36A3-57BE-A4BB-E76CFCB8B517}" dt="2024-06-24T16:12:13.050" v="293"/>
        <pc:sldMkLst>
          <pc:docMk/>
          <pc:sldMk cId="3412160631" sldId="263"/>
        </pc:sldMkLst>
      </pc:sldChg>
      <pc:sldChg chg="delSp modSp add replId">
        <pc:chgData name="St John Glew, Katie" userId="S::katie.stjohnglew@defra.gov.uk::09adda8f-3027-47d4-a2f1-7662a10c40b2" providerId="AD" clId="Web-{D28419B7-36A3-57BE-A4BB-E76CFCB8B517}" dt="2024-06-24T16:13:14.364" v="307" actId="20577"/>
        <pc:sldMkLst>
          <pc:docMk/>
          <pc:sldMk cId="2637742654" sldId="264"/>
        </pc:sldMkLst>
        <pc:spChg chg="mod">
          <ac:chgData name="St John Glew, Katie" userId="S::katie.stjohnglew@defra.gov.uk::09adda8f-3027-47d4-a2f1-7662a10c40b2" providerId="AD" clId="Web-{D28419B7-36A3-57BE-A4BB-E76CFCB8B517}" dt="2024-06-24T16:13:14.364" v="307" actId="20577"/>
          <ac:spMkLst>
            <pc:docMk/>
            <pc:sldMk cId="2637742654" sldId="264"/>
            <ac:spMk id="4" creationId="{04CC6791-5E5E-D81E-55D0-6B0E9E58AAEF}"/>
          </ac:spMkLst>
        </pc:spChg>
        <pc:spChg chg="mod">
          <ac:chgData name="St John Glew, Katie" userId="S::katie.stjohnglew@defra.gov.uk::09adda8f-3027-47d4-a2f1-7662a10c40b2" providerId="AD" clId="Web-{D28419B7-36A3-57BE-A4BB-E76CFCB8B517}" dt="2024-06-24T16:06:18.257" v="24" actId="20577"/>
          <ac:spMkLst>
            <pc:docMk/>
            <pc:sldMk cId="2637742654" sldId="264"/>
            <ac:spMk id="8" creationId="{8CC7189D-9B19-FD4A-33CC-C8981D27DF90}"/>
          </ac:spMkLst>
        </pc:spChg>
        <pc:graphicFrameChg chg="del">
          <ac:chgData name="St John Glew, Katie" userId="S::katie.stjohnglew@defra.gov.uk::09adda8f-3027-47d4-a2f1-7662a10c40b2" providerId="AD" clId="Web-{D28419B7-36A3-57BE-A4BB-E76CFCB8B517}" dt="2024-06-24T16:06:25.382" v="26"/>
          <ac:graphicFrameMkLst>
            <pc:docMk/>
            <pc:sldMk cId="2637742654" sldId="264"/>
            <ac:graphicFrameMk id="2" creationId="{F69AA116-9C03-5E13-1E33-867516A4BB85}"/>
          </ac:graphicFrameMkLst>
        </pc:graphicFrameChg>
      </pc:sldChg>
      <pc:sldChg chg="modSp add ord replId">
        <pc:chgData name="St John Glew, Katie" userId="S::katie.stjohnglew@defra.gov.uk::09adda8f-3027-47d4-a2f1-7662a10c40b2" providerId="AD" clId="Web-{D28419B7-36A3-57BE-A4BB-E76CFCB8B517}" dt="2024-06-24T16:24:37.215" v="434"/>
        <pc:sldMkLst>
          <pc:docMk/>
          <pc:sldMk cId="3989655068" sldId="265"/>
        </pc:sldMkLst>
        <pc:spChg chg="mod">
          <ac:chgData name="St John Glew, Katie" userId="S::katie.stjohnglew@defra.gov.uk::09adda8f-3027-47d4-a2f1-7662a10c40b2" providerId="AD" clId="Web-{D28419B7-36A3-57BE-A4BB-E76CFCB8B517}" dt="2024-06-24T16:12:01.471" v="290" actId="20577"/>
          <ac:spMkLst>
            <pc:docMk/>
            <pc:sldMk cId="3989655068" sldId="265"/>
            <ac:spMk id="2" creationId="{D2AB1ED7-6072-74F0-A427-E5D04F86CA4D}"/>
          </ac:spMkLst>
        </pc:spChg>
        <pc:spChg chg="mod">
          <ac:chgData name="St John Glew, Katie" userId="S::katie.stjohnglew@defra.gov.uk::09adda8f-3027-47d4-a2f1-7662a10c40b2" providerId="AD" clId="Web-{D28419B7-36A3-57BE-A4BB-E76CFCB8B517}" dt="2024-06-24T16:11:56.862" v="288" actId="20577"/>
          <ac:spMkLst>
            <pc:docMk/>
            <pc:sldMk cId="3989655068" sldId="265"/>
            <ac:spMk id="18434" creationId="{D859F08B-3940-EAC2-5D00-CF54ABD1B253}"/>
          </ac:spMkLst>
        </pc:spChg>
      </pc:sldChg>
      <pc:sldChg chg="modSp add replId">
        <pc:chgData name="St John Glew, Katie" userId="S::katie.stjohnglew@defra.gov.uk::09adda8f-3027-47d4-a2f1-7662a10c40b2" providerId="AD" clId="Web-{D28419B7-36A3-57BE-A4BB-E76CFCB8B517}" dt="2024-06-24T16:13:40.240" v="313" actId="20577"/>
        <pc:sldMkLst>
          <pc:docMk/>
          <pc:sldMk cId="1527802713" sldId="266"/>
        </pc:sldMkLst>
        <pc:spChg chg="mod">
          <ac:chgData name="St John Glew, Katie" userId="S::katie.stjohnglew@defra.gov.uk::09adda8f-3027-47d4-a2f1-7662a10c40b2" providerId="AD" clId="Web-{D28419B7-36A3-57BE-A4BB-E76CFCB8B517}" dt="2024-06-24T16:13:40.240" v="313" actId="20577"/>
          <ac:spMkLst>
            <pc:docMk/>
            <pc:sldMk cId="1527802713" sldId="266"/>
            <ac:spMk id="49" creationId="{0B64887F-05DB-4AAB-D654-9DE4AD5A5993}"/>
          </ac:spMkLst>
        </pc:spChg>
      </pc:sldChg>
      <pc:sldChg chg="add">
        <pc:chgData name="St John Glew, Katie" userId="S::katie.stjohnglew@defra.gov.uk::09adda8f-3027-47d4-a2f1-7662a10c40b2" providerId="AD" clId="Web-{D28419B7-36A3-57BE-A4BB-E76CFCB8B517}" dt="2024-06-24T16:23:38.948" v="430"/>
        <pc:sldMkLst>
          <pc:docMk/>
          <pc:sldMk cId="0" sldId="272"/>
        </pc:sldMkLst>
      </pc:sldChg>
      <pc:sldChg chg="add">
        <pc:chgData name="St John Glew, Katie" userId="S::katie.stjohnglew@defra.gov.uk::09adda8f-3027-47d4-a2f1-7662a10c40b2" providerId="AD" clId="Web-{D28419B7-36A3-57BE-A4BB-E76CFCB8B517}" dt="2024-06-24T16:23:38.917" v="429"/>
        <pc:sldMkLst>
          <pc:docMk/>
          <pc:sldMk cId="1188554126" sldId="283"/>
        </pc:sldMkLst>
      </pc:sldChg>
      <pc:sldChg chg="add">
        <pc:chgData name="St John Glew, Katie" userId="S::katie.stjohnglew@defra.gov.uk::09adda8f-3027-47d4-a2f1-7662a10c40b2" providerId="AD" clId="Web-{D28419B7-36A3-57BE-A4BB-E76CFCB8B517}" dt="2024-06-24T16:24:02.136" v="431"/>
        <pc:sldMkLst>
          <pc:docMk/>
          <pc:sldMk cId="1450459163" sldId="288"/>
        </pc:sldMkLst>
      </pc:sldChg>
      <pc:sldChg chg="add">
        <pc:chgData name="St John Glew, Katie" userId="S::katie.stjohnglew@defra.gov.uk::09adda8f-3027-47d4-a2f1-7662a10c40b2" providerId="AD" clId="Web-{D28419B7-36A3-57BE-A4BB-E76CFCB8B517}" dt="2024-06-24T16:24:25.778" v="432"/>
        <pc:sldMkLst>
          <pc:docMk/>
          <pc:sldMk cId="1505479584" sldId="296"/>
        </pc:sldMkLst>
      </pc:sldChg>
      <pc:sldChg chg="add">
        <pc:chgData name="St John Glew, Katie" userId="S::katie.stjohnglew@defra.gov.uk::09adda8f-3027-47d4-a2f1-7662a10c40b2" providerId="AD" clId="Web-{D28419B7-36A3-57BE-A4BB-E76CFCB8B517}" dt="2024-06-24T16:24:25.871" v="433"/>
        <pc:sldMkLst>
          <pc:docMk/>
          <pc:sldMk cId="1521037459" sldId="297"/>
        </pc:sldMkLst>
      </pc:sldChg>
      <pc:sldChg chg="add replId">
        <pc:chgData name="St John Glew, Katie" userId="S::katie.stjohnglew@defra.gov.uk::09adda8f-3027-47d4-a2f1-7662a10c40b2" providerId="AD" clId="Web-{D28419B7-36A3-57BE-A4BB-E76CFCB8B517}" dt="2024-06-24T16:28:22.082" v="435"/>
        <pc:sldMkLst>
          <pc:docMk/>
          <pc:sldMk cId="2857053304" sldId="298"/>
        </pc:sldMkLst>
      </pc:sldChg>
      <pc:sldMasterChg chg="add addSldLayout">
        <pc:chgData name="St John Glew, Katie" userId="S::katie.stjohnglew@defra.gov.uk::09adda8f-3027-47d4-a2f1-7662a10c40b2" providerId="AD" clId="Web-{D28419B7-36A3-57BE-A4BB-E76CFCB8B517}" dt="2024-06-24T16:02:06.498" v="2"/>
        <pc:sldMasterMkLst>
          <pc:docMk/>
          <pc:sldMasterMk cId="0" sldId="2147483660"/>
        </pc:sldMasterMkLst>
        <pc:sldLayoutChg chg="add">
          <pc:chgData name="St John Glew, Katie" userId="S::katie.stjohnglew@defra.gov.uk::09adda8f-3027-47d4-a2f1-7662a10c40b2" providerId="AD" clId="Web-{D28419B7-36A3-57BE-A4BB-E76CFCB8B517}" dt="2024-06-24T16:02:06.498" v="2"/>
          <pc:sldLayoutMkLst>
            <pc:docMk/>
            <pc:sldMasterMk cId="0" sldId="2147483660"/>
            <pc:sldLayoutMk cId="31791245" sldId="2147484064"/>
          </pc:sldLayoutMkLst>
        </pc:sldLayoutChg>
        <pc:sldLayoutChg chg="add">
          <pc:chgData name="St John Glew, Katie" userId="S::katie.stjohnglew@defra.gov.uk::09adda8f-3027-47d4-a2f1-7662a10c40b2" providerId="AD" clId="Web-{D28419B7-36A3-57BE-A4BB-E76CFCB8B517}" dt="2024-06-24T16:02:03.498" v="1"/>
          <pc:sldLayoutMkLst>
            <pc:docMk/>
            <pc:sldMasterMk cId="0" sldId="2147483660"/>
            <pc:sldLayoutMk cId="2142115979" sldId="2147484072"/>
          </pc:sldLayoutMkLst>
        </pc:sldLayoutChg>
      </pc:sldMasterChg>
    </pc:docChg>
  </pc:docChgLst>
  <pc:docChgLst>
    <pc:chgData name="St John Glew, Katie" userId="S::katie.stjohnglew@defra.gov.uk::09adda8f-3027-47d4-a2f1-7662a10c40b2" providerId="AD" clId="Web-{5356ADA3-59DC-AED2-4BBB-5B4FF85D0292}"/>
    <pc:docChg chg="modSld">
      <pc:chgData name="St John Glew, Katie" userId="S::katie.stjohnglew@defra.gov.uk::09adda8f-3027-47d4-a2f1-7662a10c40b2" providerId="AD" clId="Web-{5356ADA3-59DC-AED2-4BBB-5B4FF85D0292}" dt="2024-06-27T13:33:18.722" v="407"/>
      <pc:docMkLst>
        <pc:docMk/>
      </pc:docMkLst>
      <pc:sldChg chg="modNotes">
        <pc:chgData name="St John Glew, Katie" userId="S::katie.stjohnglew@defra.gov.uk::09adda8f-3027-47d4-a2f1-7662a10c40b2" providerId="AD" clId="Web-{5356ADA3-59DC-AED2-4BBB-5B4FF85D0292}" dt="2024-06-27T13:16:16.572" v="179"/>
        <pc:sldMkLst>
          <pc:docMk/>
          <pc:sldMk cId="2384614826" sldId="257"/>
        </pc:sldMkLst>
      </pc:sldChg>
      <pc:sldChg chg="modSp">
        <pc:chgData name="St John Glew, Katie" userId="S::katie.stjohnglew@defra.gov.uk::09adda8f-3027-47d4-a2f1-7662a10c40b2" providerId="AD" clId="Web-{5356ADA3-59DC-AED2-4BBB-5B4FF85D0292}" dt="2024-06-27T13:16:54.995" v="180" actId="20577"/>
        <pc:sldMkLst>
          <pc:docMk/>
          <pc:sldMk cId="1189611573" sldId="258"/>
        </pc:sldMkLst>
        <pc:spChg chg="mod">
          <ac:chgData name="St John Glew, Katie" userId="S::katie.stjohnglew@defra.gov.uk::09adda8f-3027-47d4-a2f1-7662a10c40b2" providerId="AD" clId="Web-{5356ADA3-59DC-AED2-4BBB-5B4FF85D0292}" dt="2024-06-27T13:16:54.995" v="180" actId="20577"/>
          <ac:spMkLst>
            <pc:docMk/>
            <pc:sldMk cId="1189611573" sldId="258"/>
            <ac:spMk id="8" creationId="{8CC7189D-9B19-FD4A-33CC-C8981D27DF90}"/>
          </ac:spMkLst>
        </pc:spChg>
      </pc:sldChg>
      <pc:sldChg chg="modSp modNotes">
        <pc:chgData name="St John Glew, Katie" userId="S::katie.stjohnglew@defra.gov.uk::09adda8f-3027-47d4-a2f1-7662a10c40b2" providerId="AD" clId="Web-{5356ADA3-59DC-AED2-4BBB-5B4FF85D0292}" dt="2024-06-27T13:28:02.808" v="309"/>
        <pc:sldMkLst>
          <pc:docMk/>
          <pc:sldMk cId="181498430" sldId="259"/>
        </pc:sldMkLst>
        <pc:spChg chg="mod">
          <ac:chgData name="St John Glew, Katie" userId="S::katie.stjohnglew@defra.gov.uk::09adda8f-3027-47d4-a2f1-7662a10c40b2" providerId="AD" clId="Web-{5356ADA3-59DC-AED2-4BBB-5B4FF85D0292}" dt="2024-06-27T13:19:24.311" v="225" actId="20577"/>
          <ac:spMkLst>
            <pc:docMk/>
            <pc:sldMk cId="181498430" sldId="259"/>
            <ac:spMk id="6" creationId="{B97F2C55-7C76-D672-0EDF-EAA174B25E2A}"/>
          </ac:spMkLst>
        </pc:spChg>
        <pc:spChg chg="mod">
          <ac:chgData name="St John Glew, Katie" userId="S::katie.stjohnglew@defra.gov.uk::09adda8f-3027-47d4-a2f1-7662a10c40b2" providerId="AD" clId="Web-{5356ADA3-59DC-AED2-4BBB-5B4FF85D0292}" dt="2024-06-27T13:18:52.889" v="217" actId="20577"/>
          <ac:spMkLst>
            <pc:docMk/>
            <pc:sldMk cId="181498430" sldId="259"/>
            <ac:spMk id="18434" creationId="{B08DEF86-3A93-3AB6-2DA0-42C9F9F488B6}"/>
          </ac:spMkLst>
        </pc:spChg>
      </pc:sldChg>
      <pc:sldChg chg="modSp modNotes">
        <pc:chgData name="St John Glew, Katie" userId="S::katie.stjohnglew@defra.gov.uk::09adda8f-3027-47d4-a2f1-7662a10c40b2" providerId="AD" clId="Web-{5356ADA3-59DC-AED2-4BBB-5B4FF85D0292}" dt="2024-06-27T13:14:48.195" v="19"/>
        <pc:sldMkLst>
          <pc:docMk/>
          <pc:sldMk cId="1188554126" sldId="283"/>
        </pc:sldMkLst>
        <pc:spChg chg="mod">
          <ac:chgData name="St John Glew, Katie" userId="S::katie.stjohnglew@defra.gov.uk::09adda8f-3027-47d4-a2f1-7662a10c40b2" providerId="AD" clId="Web-{5356ADA3-59DC-AED2-4BBB-5B4FF85D0292}" dt="2024-06-27T13:10:57.580" v="7" actId="1076"/>
          <ac:spMkLst>
            <pc:docMk/>
            <pc:sldMk cId="1188554126" sldId="283"/>
            <ac:spMk id="3" creationId="{307DFF4C-E703-D340-E76E-97650CFDA565}"/>
          </ac:spMkLst>
        </pc:spChg>
        <pc:spChg chg="mod">
          <ac:chgData name="St John Glew, Katie" userId="S::katie.stjohnglew@defra.gov.uk::09adda8f-3027-47d4-a2f1-7662a10c40b2" providerId="AD" clId="Web-{5356ADA3-59DC-AED2-4BBB-5B4FF85D0292}" dt="2024-06-27T13:11:47.863" v="12" actId="1076"/>
          <ac:spMkLst>
            <pc:docMk/>
            <pc:sldMk cId="1188554126" sldId="283"/>
            <ac:spMk id="213" creationId="{A623A15F-5F4C-07FA-BF33-BBEAC24AC836}"/>
          </ac:spMkLst>
        </pc:spChg>
        <pc:spChg chg="mod">
          <ac:chgData name="St John Glew, Katie" userId="S::katie.stjohnglew@defra.gov.uk::09adda8f-3027-47d4-a2f1-7662a10c40b2" providerId="AD" clId="Web-{5356ADA3-59DC-AED2-4BBB-5B4FF85D0292}" dt="2024-06-27T13:11:47.878" v="13" actId="1076"/>
          <ac:spMkLst>
            <pc:docMk/>
            <pc:sldMk cId="1188554126" sldId="283"/>
            <ac:spMk id="214" creationId="{52ADF104-FBBF-1FE7-3C64-89908709772B}"/>
          </ac:spMkLst>
        </pc:spChg>
        <pc:spChg chg="mod">
          <ac:chgData name="St John Glew, Katie" userId="S::katie.stjohnglew@defra.gov.uk::09adda8f-3027-47d4-a2f1-7662a10c40b2" providerId="AD" clId="Web-{5356ADA3-59DC-AED2-4BBB-5B4FF85D0292}" dt="2024-06-27T13:11:47.909" v="14" actId="1076"/>
          <ac:spMkLst>
            <pc:docMk/>
            <pc:sldMk cId="1188554126" sldId="283"/>
            <ac:spMk id="215" creationId="{485BAC95-555C-91A5-7962-C8AC358BE923}"/>
          </ac:spMkLst>
        </pc:spChg>
        <pc:graphicFrameChg chg="mod">
          <ac:chgData name="St John Glew, Katie" userId="S::katie.stjohnglew@defra.gov.uk::09adda8f-3027-47d4-a2f1-7662a10c40b2" providerId="AD" clId="Web-{5356ADA3-59DC-AED2-4BBB-5B4FF85D0292}" dt="2024-06-27T13:11:55.378" v="16" actId="1076"/>
          <ac:graphicFrameMkLst>
            <pc:docMk/>
            <pc:sldMk cId="1188554126" sldId="283"/>
            <ac:graphicFrameMk id="7" creationId="{02F508F8-4312-EED8-F248-06629FAA6AFA}"/>
          </ac:graphicFrameMkLst>
        </pc:graphicFrameChg>
      </pc:sldChg>
      <pc:sldChg chg="modSp modNotes">
        <pc:chgData name="St John Glew, Katie" userId="S::katie.stjohnglew@defra.gov.uk::09adda8f-3027-47d4-a2f1-7662a10c40b2" providerId="AD" clId="Web-{5356ADA3-59DC-AED2-4BBB-5B4FF85D0292}" dt="2024-06-27T13:18:25.482" v="216"/>
        <pc:sldMkLst>
          <pc:docMk/>
          <pc:sldMk cId="1450459163" sldId="288"/>
        </pc:sldMkLst>
        <pc:spChg chg="mod">
          <ac:chgData name="St John Glew, Katie" userId="S::katie.stjohnglew@defra.gov.uk::09adda8f-3027-47d4-a2f1-7662a10c40b2" providerId="AD" clId="Web-{5356ADA3-59DC-AED2-4BBB-5B4FF85D0292}" dt="2024-06-27T13:17:59.043" v="183" actId="20577"/>
          <ac:spMkLst>
            <pc:docMk/>
            <pc:sldMk cId="1450459163" sldId="288"/>
            <ac:spMk id="2" creationId="{C2A932BC-ABB5-121C-41AC-2F9BF0FE6384}"/>
          </ac:spMkLst>
        </pc:spChg>
      </pc:sldChg>
      <pc:sldChg chg="modSp">
        <pc:chgData name="St John Glew, Katie" userId="S::katie.stjohnglew@defra.gov.uk::09adda8f-3027-47d4-a2f1-7662a10c40b2" providerId="AD" clId="Web-{5356ADA3-59DC-AED2-4BBB-5B4FF85D0292}" dt="2024-06-27T13:16:58.479" v="181" actId="20577"/>
        <pc:sldMkLst>
          <pc:docMk/>
          <pc:sldMk cId="3802529779" sldId="299"/>
        </pc:sldMkLst>
        <pc:spChg chg="mod">
          <ac:chgData name="St John Glew, Katie" userId="S::katie.stjohnglew@defra.gov.uk::09adda8f-3027-47d4-a2f1-7662a10c40b2" providerId="AD" clId="Web-{5356ADA3-59DC-AED2-4BBB-5B4FF85D0292}" dt="2024-06-27T13:16:58.479" v="181" actId="20577"/>
          <ac:spMkLst>
            <pc:docMk/>
            <pc:sldMk cId="3802529779" sldId="299"/>
            <ac:spMk id="8" creationId="{8CC7189D-9B19-FD4A-33CC-C8981D27DF90}"/>
          </ac:spMkLst>
        </pc:spChg>
      </pc:sldChg>
      <pc:sldChg chg="modNotes">
        <pc:chgData name="St John Glew, Katie" userId="S::katie.stjohnglew@defra.gov.uk::09adda8f-3027-47d4-a2f1-7662a10c40b2" providerId="AD" clId="Web-{5356ADA3-59DC-AED2-4BBB-5B4FF85D0292}" dt="2024-06-27T13:33:18.722" v="407"/>
        <pc:sldMkLst>
          <pc:docMk/>
          <pc:sldMk cId="4254158924" sldId="30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B428D-A2CC-408D-8931-D8AAA273431D}" type="datetimeFigureOut">
              <a:t>11/7/2024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67A36B-6903-417D-8E31-F85E27028472}" type="slidenum">
              <a:t>‹#›</a:t>
            </a:fld>
            <a:endParaRPr lang="en-US"/>
          </a:p>
        </p:txBody>
      </p:sp>
    </p:spTree>
    <p:extLst>
      <p:ext uri="{BB962C8B-B14F-4D97-AF65-F5344CB8AC3E}">
        <p14:creationId xmlns:p14="http://schemas.microsoft.com/office/powerpoint/2010/main" val="3397698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alibri"/>
              <a:buChar char="-"/>
            </a:pPr>
            <a:r>
              <a:rPr lang="en-US" dirty="0">
                <a:cs typeface="Calibri"/>
              </a:rPr>
              <a:t>I'm Katie St John Glew and I work for Defra as an Evidence lead for bass and the FMP </a:t>
            </a:r>
            <a:r>
              <a:rPr lang="en-US" err="1">
                <a:cs typeface="Calibri"/>
              </a:rPr>
              <a:t>programme</a:t>
            </a:r>
            <a:r>
              <a:rPr lang="en-US" dirty="0">
                <a:cs typeface="Calibri"/>
              </a:rPr>
              <a:t> as a whole. </a:t>
            </a:r>
          </a:p>
          <a:p>
            <a:pPr marL="171450" indent="-171450">
              <a:buFont typeface="Calibri"/>
              <a:buChar char="-"/>
            </a:pPr>
            <a:r>
              <a:rPr lang="en-US" dirty="0">
                <a:cs typeface="Calibri"/>
              </a:rPr>
              <a:t>My job is to collate and then communicate evidence and advice to support policy decisions. So to </a:t>
            </a:r>
            <a:r>
              <a:rPr lang="en-US" dirty="0" err="1">
                <a:cs typeface="Calibri"/>
              </a:rPr>
              <a:t>emphasise</a:t>
            </a:r>
            <a:r>
              <a:rPr lang="en-US" dirty="0">
                <a:cs typeface="Calibri"/>
              </a:rPr>
              <a:t> - I am not a policy maker - I am a scientist who works with policy makers. </a:t>
            </a:r>
          </a:p>
          <a:p>
            <a:pPr marL="171450" indent="-171450">
              <a:buFont typeface="Calibri"/>
              <a:buChar char="-"/>
            </a:pPr>
            <a:r>
              <a:rPr lang="en-US" dirty="0">
                <a:cs typeface="Calibri"/>
              </a:rPr>
              <a:t>I am just going to provide a brief update on FMPs – specifically bass, the evidence used to support the bass FMP and the evidence gaps, and work that has been done earlier this year on how we collaboratively fill evidence gaps. </a:t>
            </a:r>
          </a:p>
          <a:p>
            <a:pPr marL="171450" indent="-171450">
              <a:buFont typeface="Calibri"/>
              <a:buChar char="-"/>
            </a:pPr>
            <a:r>
              <a:rPr lang="en-US" dirty="0"/>
              <a:t>I do need to caveat everything with the fact that we are immediately post-election and all of this and what happens next is subject to the views of the new government</a:t>
            </a:r>
            <a:endParaRPr lang="en-US" dirty="0">
              <a:cs typeface="Calibri"/>
            </a:endParaRPr>
          </a:p>
        </p:txBody>
      </p:sp>
      <p:sp>
        <p:nvSpPr>
          <p:cNvPr id="4" name="Slide Number Placeholder 3"/>
          <p:cNvSpPr>
            <a:spLocks noGrp="1"/>
          </p:cNvSpPr>
          <p:nvPr>
            <p:ph type="sldNum" sz="quarter" idx="5"/>
          </p:nvPr>
        </p:nvSpPr>
        <p:spPr/>
        <p:txBody>
          <a:bodyPr/>
          <a:lstStyle/>
          <a:p>
            <a:fld id="{3E18F6C1-8F69-4869-8D1E-BB01FBF88253}" type="slidenum">
              <a:rPr lang="en-GB" altLang="en-US"/>
              <a:pPr/>
              <a:t>1</a:t>
            </a:fld>
            <a:endParaRPr lang="en-GB" altLang="en-US"/>
          </a:p>
        </p:txBody>
      </p:sp>
    </p:spTree>
    <p:extLst>
      <p:ext uri="{BB962C8B-B14F-4D97-AF65-F5344CB8AC3E}">
        <p14:creationId xmlns:p14="http://schemas.microsoft.com/office/powerpoint/2010/main" val="426453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Sans-Serif"/>
              <a:buChar char="•"/>
            </a:pPr>
            <a:r>
              <a:rPr lang="en-US" dirty="0">
                <a:ea typeface="Calibri"/>
                <a:cs typeface="Calibri"/>
              </a:rPr>
              <a:t>The Bass FMP was developed using a range of evidence sources </a:t>
            </a:r>
          </a:p>
          <a:p>
            <a:pPr marL="285750" indent="-285750">
              <a:buFont typeface="Arial,Sans-Serif"/>
              <a:buChar char="•"/>
            </a:pPr>
            <a:r>
              <a:rPr lang="en-US" dirty="0">
                <a:ea typeface="Calibri"/>
                <a:cs typeface="Calibri"/>
              </a:rPr>
              <a:t>The first being led by Policy Lab who </a:t>
            </a:r>
            <a:r>
              <a:rPr lang="en-US" dirty="0"/>
              <a:t>facilitated a co-design process with regulators, scientists and fisheries to work together and find solutions for the bass FMP, which balance social, economic and ecological requirements. This project ran from March to December 2022. The final report was published during the bass FMP consultation. </a:t>
            </a:r>
            <a:endParaRPr lang="en-US" dirty="0">
              <a:ea typeface="Calibri"/>
              <a:cs typeface="Calibri"/>
            </a:endParaRPr>
          </a:p>
          <a:p>
            <a:pPr marL="285750" indent="-285750">
              <a:buFont typeface="Arial,Sans-Serif"/>
              <a:buChar char="•"/>
            </a:pPr>
            <a:r>
              <a:rPr lang="en-US" dirty="0">
                <a:ea typeface="Calibri"/>
                <a:cs typeface="Calibri"/>
              </a:rPr>
              <a:t>Evidence was also gathered from internal government sources and collated into an Evidence Statement which was also published during the consultation. The aim of this document was to set out the current baseline knowledge on what we know about bass, and those fishing bass, and where our gaps in knowledge are. This document collated evidence from Cefas on the biology of bass and ICES stock assessments, landings data from MMO and economic data from </a:t>
            </a:r>
            <a:r>
              <a:rPr lang="en-US" dirty="0" err="1">
                <a:ea typeface="Calibri"/>
                <a:cs typeface="Calibri"/>
              </a:rPr>
              <a:t>Seafish</a:t>
            </a:r>
            <a:r>
              <a:rPr lang="en-US" dirty="0">
                <a:ea typeface="Calibri"/>
                <a:cs typeface="Calibri"/>
              </a:rPr>
              <a:t>. </a:t>
            </a:r>
          </a:p>
          <a:p>
            <a:pPr marL="285750" indent="-285750">
              <a:buFont typeface="Arial,Sans-Serif"/>
              <a:buChar char="•"/>
            </a:pPr>
            <a:r>
              <a:rPr lang="en-US" dirty="0">
                <a:ea typeface="Calibri"/>
                <a:cs typeface="Calibri"/>
              </a:rPr>
              <a:t>And to gather a broader perspective on the current </a:t>
            </a:r>
            <a:r>
              <a:rPr lang="en-US">
                <a:ea typeface="Calibri"/>
                <a:cs typeface="Calibri"/>
              </a:rPr>
              <a:t>evidence base, </a:t>
            </a:r>
            <a:r>
              <a:rPr lang="en-US" dirty="0">
                <a:ea typeface="Calibri"/>
                <a:cs typeface="Calibri"/>
              </a:rPr>
              <a:t>a literature review was commissioned to Bournemouth University who put together a report </a:t>
            </a:r>
            <a:r>
              <a:rPr lang="en-US" dirty="0" err="1">
                <a:ea typeface="Calibri"/>
                <a:cs typeface="Calibri"/>
              </a:rPr>
              <a:t>summarising</a:t>
            </a:r>
            <a:r>
              <a:rPr lang="en-US" dirty="0">
                <a:ea typeface="Calibri"/>
                <a:cs typeface="Calibri"/>
              </a:rPr>
              <a:t> the published evidence on bass biology, stock structure, habitat preference, migration </a:t>
            </a:r>
            <a:r>
              <a:rPr lang="en-US" dirty="0" err="1">
                <a:ea typeface="Calibri"/>
                <a:cs typeface="Calibri"/>
              </a:rPr>
              <a:t>behaviours</a:t>
            </a:r>
            <a:r>
              <a:rPr lang="en-US" dirty="0">
                <a:ea typeface="Calibri"/>
                <a:cs typeface="Calibri"/>
              </a:rPr>
              <a:t>, and ecological interactions, as well as information on bass landings, discards and survival of discards as well as the social and economic and regional importance of fishing bass. </a:t>
            </a:r>
          </a:p>
          <a:p>
            <a:pPr marL="285750" indent="-285750">
              <a:buFont typeface="Arial,Sans-Serif"/>
              <a:buChar char="•"/>
            </a:pPr>
            <a:r>
              <a:rPr lang="en-US" dirty="0">
                <a:ea typeface="Calibri"/>
                <a:cs typeface="Calibri"/>
              </a:rPr>
              <a:t>Using all of these sources, and the consultation responses, a list was also developed of evidence gaps - the things we still need to know to support the sustainable management of bass. </a:t>
            </a:r>
          </a:p>
          <a:p>
            <a:pPr marL="285750" indent="-285750">
              <a:buFont typeface="Arial,Sans-Serif"/>
              <a:buChar char="•"/>
            </a:pPr>
            <a:endParaRPr lang="en-US" dirty="0">
              <a:ea typeface="Calibri"/>
              <a:cs typeface="Calibri"/>
            </a:endParaRPr>
          </a:p>
        </p:txBody>
      </p:sp>
      <p:sp>
        <p:nvSpPr>
          <p:cNvPr id="4" name="Slide Number Placeholder 3"/>
          <p:cNvSpPr>
            <a:spLocks noGrp="1"/>
          </p:cNvSpPr>
          <p:nvPr>
            <p:ph type="sldNum" sz="quarter" idx="5"/>
          </p:nvPr>
        </p:nvSpPr>
        <p:spPr/>
        <p:txBody>
          <a:bodyPr/>
          <a:lstStyle/>
          <a:p>
            <a:fld id="{3E18F6C1-8F69-4869-8D1E-BB01FBF88253}" type="slidenum">
              <a:rPr lang="en-GB" altLang="en-US"/>
              <a:pPr/>
              <a:t>2</a:t>
            </a:fld>
            <a:endParaRPr lang="en-GB" altLang="en-US"/>
          </a:p>
        </p:txBody>
      </p:sp>
    </p:spTree>
    <p:extLst>
      <p:ext uri="{BB962C8B-B14F-4D97-AF65-F5344CB8AC3E}">
        <p14:creationId xmlns:p14="http://schemas.microsoft.com/office/powerpoint/2010/main" val="2215413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Sans-Serif"/>
              <a:buChar char="•"/>
            </a:pPr>
            <a:r>
              <a:rPr lang="en-US">
                <a:ea typeface="Calibri"/>
                <a:cs typeface="Calibri"/>
              </a:rPr>
              <a:t>There are some evidence gaps which are very specific to bass, some which are specific to bass and other FMP finfish, and some which are important for all FMP species </a:t>
            </a:r>
          </a:p>
          <a:p>
            <a:pPr marL="285750" indent="-285750">
              <a:buFont typeface="Arial,Sans-Serif"/>
              <a:buChar char="•"/>
            </a:pPr>
            <a:r>
              <a:rPr lang="en-US">
                <a:ea typeface="Calibri"/>
                <a:cs typeface="Calibri"/>
              </a:rPr>
              <a:t>Those which are more specific to bass are listed over the next couple of slides - ordered into different topic themes </a:t>
            </a:r>
          </a:p>
          <a:p>
            <a:pPr marL="285750" indent="-285750">
              <a:buFont typeface="Arial,Sans-Serif"/>
              <a:buChar char="•"/>
            </a:pPr>
            <a:r>
              <a:rPr lang="en-US">
                <a:ea typeface="Calibri"/>
                <a:cs typeface="Calibri"/>
              </a:rPr>
              <a:t>First is Bass life history - so some questions on better understanding bass as a species to support in management decisions, these include: </a:t>
            </a:r>
          </a:p>
          <a:p>
            <a:pPr marL="742950" lvl="1" indent="-171450">
              <a:lnSpc>
                <a:spcPct val="90000"/>
              </a:lnSpc>
              <a:spcBef>
                <a:spcPts val="1000"/>
              </a:spcBef>
              <a:spcAft>
                <a:spcPct val="0"/>
              </a:spcAft>
              <a:buFont typeface="Courier New"/>
              <a:buChar char="o"/>
            </a:pPr>
            <a:r>
              <a:rPr lang="en-GB"/>
              <a:t>Understanding spawning timing in different regions, and the extent to which adults return to specific spawning areas </a:t>
            </a:r>
            <a:endParaRPr lang="en-GB">
              <a:ea typeface="Calibri" panose="020F0502020204030204"/>
              <a:cs typeface="Calibri" panose="020F0502020204030204"/>
            </a:endParaRPr>
          </a:p>
          <a:p>
            <a:pPr marL="742950" lvl="1" indent="-171450">
              <a:lnSpc>
                <a:spcPct val="90000"/>
              </a:lnSpc>
              <a:spcBef>
                <a:spcPts val="1000"/>
              </a:spcBef>
              <a:spcAft>
                <a:spcPct val="0"/>
              </a:spcAft>
              <a:buFont typeface="Courier New"/>
              <a:buChar char="o"/>
            </a:pPr>
            <a:r>
              <a:rPr lang="en-GB">
                <a:ea typeface="Calibri" panose="020F0502020204030204"/>
                <a:cs typeface="Calibri" panose="020F0502020204030204"/>
              </a:rPr>
              <a:t>Understanding larval dispersal patterns and the </a:t>
            </a:r>
            <a:r>
              <a:rPr lang="en-GB"/>
              <a:t>relative importance of different nursery areas </a:t>
            </a:r>
          </a:p>
          <a:p>
            <a:pPr marL="742950" lvl="1" indent="-171450">
              <a:lnSpc>
                <a:spcPct val="90000"/>
              </a:lnSpc>
              <a:spcBef>
                <a:spcPts val="1000"/>
              </a:spcBef>
              <a:spcAft>
                <a:spcPct val="0"/>
              </a:spcAft>
              <a:buFont typeface="Courier New"/>
              <a:buChar char="o"/>
            </a:pPr>
            <a:r>
              <a:rPr lang="en-GB"/>
              <a:t>Understanding environmental factors that influence recruitment success</a:t>
            </a:r>
            <a:endParaRPr lang="en-GB">
              <a:ea typeface="Calibri" panose="020F0502020204030204"/>
              <a:cs typeface="Calibri" panose="020F0502020204030204"/>
            </a:endParaRPr>
          </a:p>
          <a:p>
            <a:pPr marL="171450" indent="-171450">
              <a:lnSpc>
                <a:spcPct val="90000"/>
              </a:lnSpc>
              <a:spcBef>
                <a:spcPts val="1000"/>
              </a:spcBef>
              <a:spcAft>
                <a:spcPct val="0"/>
              </a:spcAft>
              <a:buFont typeface="Arial"/>
              <a:buChar char="•"/>
            </a:pPr>
            <a:r>
              <a:rPr lang="en-GB">
                <a:ea typeface="Calibri" panose="020F0502020204030204"/>
                <a:cs typeface="Calibri" panose="020F0502020204030204"/>
              </a:rPr>
              <a:t>Then we have questions on better understanding bass landings and those landing bass </a:t>
            </a:r>
          </a:p>
          <a:p>
            <a:pPr marL="742950" lvl="1" indent="-171450">
              <a:lnSpc>
                <a:spcPct val="90000"/>
              </a:lnSpc>
              <a:spcBef>
                <a:spcPts val="1000"/>
              </a:spcBef>
              <a:spcAft>
                <a:spcPct val="0"/>
              </a:spcAft>
              <a:buFont typeface="Courier New"/>
              <a:buChar char="o"/>
            </a:pPr>
            <a:r>
              <a:rPr lang="en-GB"/>
              <a:t>Understanding recreational landings </a:t>
            </a:r>
            <a:endParaRPr lang="en-GB">
              <a:ea typeface="Calibri" panose="020F0502020204030204"/>
              <a:cs typeface="Calibri" panose="020F0502020204030204"/>
            </a:endParaRPr>
          </a:p>
          <a:p>
            <a:pPr marL="742950" lvl="1" indent="-171450">
              <a:lnSpc>
                <a:spcPct val="90000"/>
              </a:lnSpc>
              <a:spcBef>
                <a:spcPts val="1000"/>
              </a:spcBef>
              <a:spcAft>
                <a:spcPct val="0"/>
              </a:spcAft>
              <a:buFont typeface="Courier New"/>
              <a:buChar char="o"/>
            </a:pPr>
            <a:r>
              <a:rPr lang="en-GB"/>
              <a:t>We don't have a Bass specific survey and we need to better understand abundance and distribution</a:t>
            </a:r>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3E18F6C1-8F69-4869-8D1E-BB01FBF88253}" type="slidenum">
              <a:rPr lang="en-GB" altLang="en-US"/>
              <a:pPr/>
              <a:t>3</a:t>
            </a:fld>
            <a:endParaRPr lang="en-GB" altLang="en-US"/>
          </a:p>
        </p:txBody>
      </p:sp>
    </p:spTree>
    <p:extLst>
      <p:ext uri="{BB962C8B-B14F-4D97-AF65-F5344CB8AC3E}">
        <p14:creationId xmlns:p14="http://schemas.microsoft.com/office/powerpoint/2010/main" val="669125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Sans-Serif"/>
              <a:buChar char="•"/>
            </a:pPr>
            <a:r>
              <a:rPr lang="en-US">
                <a:ea typeface="Calibri"/>
                <a:cs typeface="Calibri"/>
              </a:rPr>
              <a:t>There are evidence gaps on helping understand the best course of management actions </a:t>
            </a:r>
            <a:endParaRPr lang="en-US"/>
          </a:p>
          <a:p>
            <a:pPr marL="857250" lvl="1" indent="-285750">
              <a:buFont typeface="Courier New"/>
              <a:buChar char="o"/>
            </a:pPr>
            <a:r>
              <a:rPr lang="en-US">
                <a:ea typeface="Calibri"/>
                <a:cs typeface="Calibri"/>
              </a:rPr>
              <a:t>Better understanding the impacts of different management approaches</a:t>
            </a:r>
          </a:p>
          <a:p>
            <a:pPr marL="857250" lvl="1" indent="-285750">
              <a:buFont typeface="Courier New"/>
              <a:buChar char="o"/>
            </a:pPr>
            <a:r>
              <a:rPr lang="en-US">
                <a:ea typeface="Calibri"/>
                <a:cs typeface="Calibri"/>
              </a:rPr>
              <a:t>Better understanding stock structure to support management and </a:t>
            </a:r>
          </a:p>
          <a:p>
            <a:pPr marL="857250" lvl="1" indent="-285750">
              <a:buFont typeface="Courier New"/>
              <a:buChar char="o"/>
            </a:pPr>
            <a:r>
              <a:rPr lang="en-US">
                <a:ea typeface="Calibri"/>
                <a:cs typeface="Calibri"/>
              </a:rPr>
              <a:t>Specifically for bass to quantify the benefits and limitations of size-based management </a:t>
            </a:r>
          </a:p>
          <a:p>
            <a:pPr marL="857250" lvl="1" indent="-285750">
              <a:buFont typeface="Courier New"/>
              <a:buChar char="o"/>
            </a:pPr>
            <a:r>
              <a:rPr lang="en-US">
                <a:ea typeface="Calibri"/>
                <a:cs typeface="Calibri"/>
              </a:rPr>
              <a:t>And then also some evidence gaps on better understanding the number and survivability of discards, as well as bycatch risk of these fisheries and how this risk is mitigated. </a:t>
            </a:r>
          </a:p>
        </p:txBody>
      </p:sp>
      <p:sp>
        <p:nvSpPr>
          <p:cNvPr id="4" name="Slide Number Placeholder 3"/>
          <p:cNvSpPr>
            <a:spLocks noGrp="1"/>
          </p:cNvSpPr>
          <p:nvPr>
            <p:ph type="sldNum" sz="quarter" idx="5"/>
          </p:nvPr>
        </p:nvSpPr>
        <p:spPr/>
        <p:txBody>
          <a:bodyPr/>
          <a:lstStyle/>
          <a:p>
            <a:fld id="{3E18F6C1-8F69-4869-8D1E-BB01FBF88253}" type="slidenum">
              <a:rPr lang="en-GB" altLang="en-US"/>
              <a:pPr/>
              <a:t>4</a:t>
            </a:fld>
            <a:endParaRPr lang="en-GB" altLang="en-US"/>
          </a:p>
        </p:txBody>
      </p:sp>
    </p:spTree>
    <p:extLst>
      <p:ext uri="{BB962C8B-B14F-4D97-AF65-F5344CB8AC3E}">
        <p14:creationId xmlns:p14="http://schemas.microsoft.com/office/powerpoint/2010/main" val="3393155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ea typeface="Calibri"/>
                <a:cs typeface="Calibri"/>
              </a:rPr>
              <a:t>We then have a whole list of evidence gaps that apply to all fish stocks and sustainable management in general</a:t>
            </a:r>
          </a:p>
          <a:p>
            <a:pPr marL="285750" indent="-285750">
              <a:buFont typeface="Arial"/>
              <a:buChar char="•"/>
            </a:pPr>
            <a:r>
              <a:rPr lang="en-US">
                <a:ea typeface="Calibri"/>
                <a:cs typeface="Calibri"/>
              </a:rPr>
              <a:t>These include:</a:t>
            </a:r>
          </a:p>
          <a:p>
            <a:pPr marL="742950" lvl="1" indent="-285750">
              <a:buFont typeface="Arial"/>
              <a:buChar char="•"/>
            </a:pPr>
            <a:r>
              <a:rPr lang="en-US">
                <a:ea typeface="Calibri"/>
                <a:cs typeface="Calibri"/>
              </a:rPr>
              <a:t>The impact of fishing on benthic habitats and the wider environment and ecosystem </a:t>
            </a:r>
          </a:p>
          <a:p>
            <a:pPr marL="742950" lvl="1" indent="-285750">
              <a:buFont typeface="Arial"/>
              <a:buChar char="•"/>
            </a:pPr>
            <a:r>
              <a:rPr lang="en-US">
                <a:ea typeface="Calibri"/>
                <a:cs typeface="Calibri"/>
              </a:rPr>
              <a:t>The impact of climate change and how fisheries can adapt to these impacts </a:t>
            </a:r>
          </a:p>
          <a:p>
            <a:pPr marL="742950" lvl="1" indent="-285750">
              <a:buFont typeface="Arial"/>
              <a:buChar char="•"/>
            </a:pPr>
            <a:r>
              <a:rPr lang="en-US">
                <a:ea typeface="Calibri"/>
                <a:cs typeface="Calibri"/>
              </a:rPr>
              <a:t>Better understanding how fisheries can support in mitigating against climate change such as reducing vessel emissions and </a:t>
            </a:r>
            <a:r>
              <a:rPr lang="en-US" err="1">
                <a:ea typeface="Calibri"/>
                <a:cs typeface="Calibri"/>
              </a:rPr>
              <a:t>minimising</a:t>
            </a:r>
            <a:r>
              <a:rPr lang="en-US">
                <a:ea typeface="Calibri"/>
                <a:cs typeface="Calibri"/>
              </a:rPr>
              <a:t> risk to blue carbon habitats </a:t>
            </a:r>
          </a:p>
          <a:p>
            <a:pPr marL="742950" lvl="1" indent="-285750">
              <a:buFont typeface="Arial"/>
              <a:buChar char="•"/>
            </a:pPr>
            <a:r>
              <a:rPr lang="en-US">
                <a:ea typeface="Calibri"/>
                <a:cs typeface="Calibri"/>
              </a:rPr>
              <a:t>And quantifying the social and economic benefits of FMP commercial and recreational fisheries to local communities</a:t>
            </a:r>
          </a:p>
          <a:p>
            <a:pPr lvl="1"/>
            <a:endParaRPr lang="en-US">
              <a:ea typeface="Calibri"/>
              <a:cs typeface="Calibri"/>
            </a:endParaRPr>
          </a:p>
          <a:p>
            <a:pPr marL="285750" indent="-285750">
              <a:buFont typeface="Arial"/>
              <a:buChar char="•"/>
            </a:pPr>
            <a:r>
              <a:rPr lang="en-US">
                <a:ea typeface="Calibri"/>
                <a:cs typeface="Calibri"/>
              </a:rPr>
              <a:t>These are not all of the evidence gaps but a selection of areas that need improved evidence to support management decisions. </a:t>
            </a:r>
          </a:p>
        </p:txBody>
      </p:sp>
      <p:sp>
        <p:nvSpPr>
          <p:cNvPr id="4" name="Slide Number Placeholder 3"/>
          <p:cNvSpPr>
            <a:spLocks noGrp="1"/>
          </p:cNvSpPr>
          <p:nvPr>
            <p:ph type="sldNum" sz="quarter" idx="5"/>
          </p:nvPr>
        </p:nvSpPr>
        <p:spPr/>
        <p:txBody>
          <a:bodyPr/>
          <a:lstStyle/>
          <a:p>
            <a:fld id="{3E18F6C1-8F69-4869-8D1E-BB01FBF88253}" type="slidenum">
              <a:rPr lang="en-GB" altLang="en-US"/>
              <a:pPr/>
              <a:t>5</a:t>
            </a:fld>
            <a:endParaRPr lang="en-GB" altLang="en-US"/>
          </a:p>
        </p:txBody>
      </p:sp>
    </p:spTree>
    <p:extLst>
      <p:ext uri="{BB962C8B-B14F-4D97-AF65-F5344CB8AC3E}">
        <p14:creationId xmlns:p14="http://schemas.microsoft.com/office/powerpoint/2010/main" val="3617820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ubtitle and Content and Ic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50"/>
                </a:solidFill>
              </a:defRPr>
            </a:lvl1pPr>
          </a:lstStyle>
          <a:p>
            <a:r>
              <a:rPr lang="en-US"/>
              <a:t>Click to edit Master title style</a:t>
            </a:r>
          </a:p>
        </p:txBody>
      </p:sp>
      <p:sp>
        <p:nvSpPr>
          <p:cNvPr id="3" name="Content Placeholder 2"/>
          <p:cNvSpPr>
            <a:spLocks noGrp="1"/>
          </p:cNvSpPr>
          <p:nvPr>
            <p:ph idx="1"/>
          </p:nvPr>
        </p:nvSpPr>
        <p:spPr>
          <a:xfrm>
            <a:off x="439738" y="1540800"/>
            <a:ext cx="6940800" cy="464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p:cNvSpPr>
            <a:spLocks noGrp="1"/>
          </p:cNvSpPr>
          <p:nvPr>
            <p:ph type="body" sz="quarter" idx="13"/>
          </p:nvPr>
        </p:nvSpPr>
        <p:spPr>
          <a:xfrm>
            <a:off x="439738" y="1130400"/>
            <a:ext cx="8264525" cy="300247"/>
          </a:xfrm>
        </p:spPr>
        <p:txBody>
          <a:bodyPr/>
          <a:lstStyle>
            <a:lvl1pPr marL="0" indent="0">
              <a:buNone/>
              <a:defRPr sz="2200" b="0">
                <a:solidFill>
                  <a:srgbClr val="00B050"/>
                </a:solidFill>
              </a:defRPr>
            </a:lvl1pPr>
          </a:lstStyle>
          <a:p>
            <a:pPr lvl="0"/>
            <a:r>
              <a:rPr lang="en-US"/>
              <a:t>Click to edit Master text styles</a:t>
            </a:r>
          </a:p>
        </p:txBody>
      </p:sp>
      <p:sp>
        <p:nvSpPr>
          <p:cNvPr id="5" name="Footer Placeholder 4"/>
          <p:cNvSpPr>
            <a:spLocks noGrp="1"/>
          </p:cNvSpPr>
          <p:nvPr>
            <p:ph type="ftr" sz="quarter" idx="14"/>
          </p:nvPr>
        </p:nvSpPr>
        <p:spPr/>
        <p:txBody>
          <a:bodyPr/>
          <a:lstStyle>
            <a:lvl1pPr>
              <a:defRPr/>
            </a:lvl1pPr>
          </a:lstStyle>
          <a:p>
            <a:pPr>
              <a:defRPr/>
            </a:pPr>
            <a:r>
              <a:rPr lang="en-GB"/>
              <a:t>Text in footer</a:t>
            </a:r>
          </a:p>
        </p:txBody>
      </p:sp>
      <p:sp>
        <p:nvSpPr>
          <p:cNvPr id="6" name="Slide Number Placeholder 5"/>
          <p:cNvSpPr>
            <a:spLocks noGrp="1"/>
          </p:cNvSpPr>
          <p:nvPr>
            <p:ph type="sldNum" sz="quarter" idx="15"/>
          </p:nvPr>
        </p:nvSpPr>
        <p:spPr/>
        <p:txBody>
          <a:bodyPr/>
          <a:lstStyle>
            <a:lvl1pPr>
              <a:defRPr/>
            </a:lvl1pPr>
          </a:lstStyle>
          <a:p>
            <a:fld id="{D924A649-0629-436C-91AB-D65039F623C1}" type="slidenum">
              <a:rPr lang="en-GB" altLang="en-US"/>
              <a:pPr/>
              <a:t>‹#›</a:t>
            </a:fld>
            <a:endParaRPr lang="en-GB" altLang="en-US"/>
          </a:p>
        </p:txBody>
      </p:sp>
    </p:spTree>
    <p:extLst>
      <p:ext uri="{BB962C8B-B14F-4D97-AF65-F5344CB8AC3E}">
        <p14:creationId xmlns:p14="http://schemas.microsoft.com/office/powerpoint/2010/main" val="31791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no graphics) - Green">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31800" y="1735668"/>
            <a:ext cx="6081104" cy="1215495"/>
          </a:xfrm>
        </p:spPr>
        <p:txBody>
          <a:bodyPr anchor="b"/>
          <a:lstStyle>
            <a:lvl1pPr algn="l">
              <a:defRPr sz="4200">
                <a:solidFill>
                  <a:schemeClr val="bg1"/>
                </a:solidFill>
              </a:defRPr>
            </a:lvl1pPr>
          </a:lstStyle>
          <a:p>
            <a:r>
              <a:rPr lang="en-US"/>
              <a:t>Click to edit Master title style</a:t>
            </a:r>
          </a:p>
        </p:txBody>
      </p:sp>
      <p:sp>
        <p:nvSpPr>
          <p:cNvPr id="3" name="Subtitle 2"/>
          <p:cNvSpPr>
            <a:spLocks noGrp="1"/>
          </p:cNvSpPr>
          <p:nvPr>
            <p:ph type="subTitle" idx="1"/>
          </p:nvPr>
        </p:nvSpPr>
        <p:spPr>
          <a:xfrm>
            <a:off x="431800" y="3043239"/>
            <a:ext cx="6081104" cy="986894"/>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142115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39738" y="466725"/>
            <a:ext cx="82645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39738" y="1539875"/>
            <a:ext cx="8264525" cy="463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8788" y="6356350"/>
            <a:ext cx="5675312"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2"/>
                </a:solidFill>
                <a:latin typeface="Arial" panose="020B0604020202020204" pitchFamily="34" charset="0"/>
                <a:cs typeface="Arial" panose="020B0604020202020204" pitchFamily="34" charset="0"/>
              </a:defRPr>
            </a:lvl1pPr>
          </a:lstStyle>
          <a:p>
            <a:pPr>
              <a:defRPr/>
            </a:pPr>
            <a:r>
              <a:rPr lang="en-GB"/>
              <a:t>Text in footer</a:t>
            </a:r>
          </a:p>
        </p:txBody>
      </p:sp>
      <p:sp>
        <p:nvSpPr>
          <p:cNvPr id="6" name="Slide Number Placeholder 5"/>
          <p:cNvSpPr>
            <a:spLocks noGrp="1"/>
          </p:cNvSpPr>
          <p:nvPr>
            <p:ph type="sldNum" sz="quarter" idx="4"/>
          </p:nvPr>
        </p:nvSpPr>
        <p:spPr>
          <a:xfrm>
            <a:off x="8391525" y="6356350"/>
            <a:ext cx="4111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chemeClr val="tx2"/>
                </a:solidFill>
                <a:latin typeface="Arial" panose="020B0604020202020204" pitchFamily="34" charset="0"/>
              </a:defRPr>
            </a:lvl1pPr>
          </a:lstStyle>
          <a:p>
            <a:fld id="{01A5D3AF-3146-48F7-9574-CD4A4FFFBEC4}" type="slidenum">
              <a:rPr lang="en-GB" altLang="en-US"/>
              <a:pPr/>
              <a:t>‹#›</a:t>
            </a:fld>
            <a:endParaRPr lang="en-GB" altLang="en-US"/>
          </a:p>
        </p:txBody>
      </p:sp>
      <p:cxnSp>
        <p:nvCxnSpPr>
          <p:cNvPr id="10" name="Straight Connector 9"/>
          <p:cNvCxnSpPr/>
          <p:nvPr/>
        </p:nvCxnSpPr>
        <p:spPr>
          <a:xfrm>
            <a:off x="554038" y="6386513"/>
            <a:ext cx="8142287"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64" r:id="rId1"/>
    <p:sldLayoutId id="2147484072" r:id="rId2"/>
  </p:sldLayoutIdLst>
  <p:hf hdr="0" dt="0"/>
  <p:txStyles>
    <p:titleStyle>
      <a:lvl1pPr algn="l" rtl="0" eaLnBrk="0" fontAlgn="base" hangingPunct="0">
        <a:lnSpc>
          <a:spcPct val="90000"/>
        </a:lnSpc>
        <a:spcBef>
          <a:spcPct val="0"/>
        </a:spcBef>
        <a:spcAft>
          <a:spcPct val="0"/>
        </a:spcAft>
        <a:defRPr sz="3200" kern="1200">
          <a:solidFill>
            <a:schemeClr val="tx2"/>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3200">
          <a:solidFill>
            <a:schemeClr val="tx2"/>
          </a:solidFill>
          <a:latin typeface="Arial" charset="0"/>
          <a:cs typeface="Arial" charset="0"/>
        </a:defRPr>
      </a:lvl2pPr>
      <a:lvl3pPr algn="l" rtl="0" eaLnBrk="0" fontAlgn="base" hangingPunct="0">
        <a:lnSpc>
          <a:spcPct val="90000"/>
        </a:lnSpc>
        <a:spcBef>
          <a:spcPct val="0"/>
        </a:spcBef>
        <a:spcAft>
          <a:spcPct val="0"/>
        </a:spcAft>
        <a:defRPr sz="3200">
          <a:solidFill>
            <a:schemeClr val="tx2"/>
          </a:solidFill>
          <a:latin typeface="Arial" charset="0"/>
          <a:cs typeface="Arial" charset="0"/>
        </a:defRPr>
      </a:lvl3pPr>
      <a:lvl4pPr algn="l" rtl="0" eaLnBrk="0" fontAlgn="base" hangingPunct="0">
        <a:lnSpc>
          <a:spcPct val="90000"/>
        </a:lnSpc>
        <a:spcBef>
          <a:spcPct val="0"/>
        </a:spcBef>
        <a:spcAft>
          <a:spcPct val="0"/>
        </a:spcAft>
        <a:defRPr sz="3200">
          <a:solidFill>
            <a:schemeClr val="tx2"/>
          </a:solidFill>
          <a:latin typeface="Arial" charset="0"/>
          <a:cs typeface="Arial" charset="0"/>
        </a:defRPr>
      </a:lvl4pPr>
      <a:lvl5pPr algn="l" rtl="0" eaLnBrk="0" fontAlgn="base" hangingPunct="0">
        <a:lnSpc>
          <a:spcPct val="90000"/>
        </a:lnSpc>
        <a:spcBef>
          <a:spcPct val="0"/>
        </a:spcBef>
        <a:spcAft>
          <a:spcPct val="0"/>
        </a:spcAft>
        <a:defRPr sz="3200">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000" kern="1200">
          <a:solidFill>
            <a:srgbClr val="595959"/>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ern="1200">
          <a:solidFill>
            <a:srgbClr val="595959"/>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600" kern="1200">
          <a:solidFill>
            <a:srgbClr val="595959"/>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595959"/>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200" kern="1200">
          <a:solidFill>
            <a:srgbClr val="5959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7.png"/><Relationship Id="rId7" Type="http://schemas.openxmlformats.org/officeDocument/2006/relationships/image" Target="../media/image9.png"/><Relationship Id="rId12" Type="http://schemas.openxmlformats.org/officeDocument/2006/relationships/image" Target="../media/image24.sv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0.svg"/><Relationship Id="rId11" Type="http://schemas.openxmlformats.org/officeDocument/2006/relationships/image" Target="../media/image23.png"/><Relationship Id="rId5" Type="http://schemas.openxmlformats.org/officeDocument/2006/relationships/image" Target="../media/image19.png"/><Relationship Id="rId10" Type="http://schemas.openxmlformats.org/officeDocument/2006/relationships/image" Target="../media/image22.svg"/><Relationship Id="rId4" Type="http://schemas.openxmlformats.org/officeDocument/2006/relationships/image" Target="../media/image18.svg"/><Relationship Id="rId9"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ctrTitle"/>
          </p:nvPr>
        </p:nvSpPr>
        <p:spPr>
          <a:xfrm>
            <a:off x="736600" y="2430621"/>
            <a:ext cx="8141002" cy="1234917"/>
          </a:xfrm>
        </p:spPr>
        <p:txBody>
          <a:bodyPr/>
          <a:lstStyle/>
          <a:p>
            <a:pPr algn="ctr" eaLnBrk="1" hangingPunct="1"/>
            <a:r>
              <a:rPr lang="en-GB" altLang="en-US">
                <a:latin typeface="Arial"/>
                <a:cs typeface="Arial"/>
              </a:rPr>
              <a:t>Bass Fisheries Management Plan Evidence Gaps</a:t>
            </a:r>
            <a:endParaRPr lang="en-US"/>
          </a:p>
        </p:txBody>
      </p:sp>
    </p:spTree>
    <p:extLst>
      <p:ext uri="{BB962C8B-B14F-4D97-AF65-F5344CB8AC3E}">
        <p14:creationId xmlns:p14="http://schemas.microsoft.com/office/powerpoint/2010/main" val="238461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E9910FF-E483-BB4D-46A2-726B01ED2B05}"/>
              </a:ext>
            </a:extLst>
          </p:cNvPr>
          <p:cNvSpPr>
            <a:spLocks noGrp="1"/>
          </p:cNvSpPr>
          <p:nvPr>
            <p:ph type="sldNum" sz="quarter" idx="15"/>
          </p:nvPr>
        </p:nvSpPr>
        <p:spPr/>
        <p:txBody>
          <a:bodyPr/>
          <a:lstStyle/>
          <a:p>
            <a:fld id="{D924A649-0629-436C-91AB-D65039F623C1}" type="slidenum">
              <a:rPr lang="en-GB" altLang="en-US"/>
              <a:pPr/>
              <a:t>2</a:t>
            </a:fld>
            <a:endParaRPr lang="en-GB" altLang="en-US"/>
          </a:p>
        </p:txBody>
      </p:sp>
      <p:sp>
        <p:nvSpPr>
          <p:cNvPr id="8" name="Title 7">
            <a:extLst>
              <a:ext uri="{FF2B5EF4-FFF2-40B4-BE49-F238E27FC236}">
                <a16:creationId xmlns:a16="http://schemas.microsoft.com/office/drawing/2014/main" id="{8CC7189D-9B19-FD4A-33CC-C8981D27DF90}"/>
              </a:ext>
            </a:extLst>
          </p:cNvPr>
          <p:cNvSpPr>
            <a:spLocks noGrp="1"/>
          </p:cNvSpPr>
          <p:nvPr>
            <p:ph type="title"/>
          </p:nvPr>
        </p:nvSpPr>
        <p:spPr/>
        <p:txBody>
          <a:bodyPr/>
          <a:lstStyle/>
          <a:p>
            <a:r>
              <a:rPr lang="en-US">
                <a:latin typeface="Arial"/>
                <a:cs typeface="Arial"/>
              </a:rPr>
              <a:t>Bass FMP &amp; Evidence</a:t>
            </a:r>
            <a:endParaRPr lang="en-US"/>
          </a:p>
        </p:txBody>
      </p:sp>
      <p:pic>
        <p:nvPicPr>
          <p:cNvPr id="10" name="Picture 9" descr="A blue and white text on a blue background&#10;&#10;Description automatically generated">
            <a:extLst>
              <a:ext uri="{FF2B5EF4-FFF2-40B4-BE49-F238E27FC236}">
                <a16:creationId xmlns:a16="http://schemas.microsoft.com/office/drawing/2014/main" id="{6FF4BFFB-BD8D-D442-2688-F7B1D4A494B8}"/>
              </a:ext>
            </a:extLst>
          </p:cNvPr>
          <p:cNvPicPr>
            <a:picLocks noChangeAspect="1"/>
          </p:cNvPicPr>
          <p:nvPr/>
        </p:nvPicPr>
        <p:blipFill rotWithShape="1">
          <a:blip r:embed="rId3"/>
          <a:srcRect b="56013"/>
          <a:stretch/>
        </p:blipFill>
        <p:spPr>
          <a:xfrm>
            <a:off x="2009775" y="4802751"/>
            <a:ext cx="5124450" cy="1326275"/>
          </a:xfrm>
          <a:prstGeom prst="rect">
            <a:avLst/>
          </a:prstGeom>
        </p:spPr>
      </p:pic>
      <p:pic>
        <p:nvPicPr>
          <p:cNvPr id="13" name="Picture 12" descr="A black background with white text&#10;&#10;Description automatically generated">
            <a:extLst>
              <a:ext uri="{FF2B5EF4-FFF2-40B4-BE49-F238E27FC236}">
                <a16:creationId xmlns:a16="http://schemas.microsoft.com/office/drawing/2014/main" id="{176B20CC-F419-CD73-9FFF-68A90BE8E367}"/>
              </a:ext>
            </a:extLst>
          </p:cNvPr>
          <p:cNvPicPr>
            <a:picLocks noChangeAspect="1"/>
          </p:cNvPicPr>
          <p:nvPr/>
        </p:nvPicPr>
        <p:blipFill>
          <a:blip r:embed="rId4"/>
          <a:stretch>
            <a:fillRect/>
          </a:stretch>
        </p:blipFill>
        <p:spPr>
          <a:xfrm>
            <a:off x="180975" y="2024063"/>
            <a:ext cx="2771775" cy="1514475"/>
          </a:xfrm>
          <a:prstGeom prst="rect">
            <a:avLst/>
          </a:prstGeom>
        </p:spPr>
      </p:pic>
      <p:pic>
        <p:nvPicPr>
          <p:cNvPr id="14" name="Picture 13" descr="A fish with a white background&#10;&#10;Description automatically generated">
            <a:extLst>
              <a:ext uri="{FF2B5EF4-FFF2-40B4-BE49-F238E27FC236}">
                <a16:creationId xmlns:a16="http://schemas.microsoft.com/office/drawing/2014/main" id="{DEE4643B-708D-9E3A-64FC-A32B34C292CA}"/>
              </a:ext>
            </a:extLst>
          </p:cNvPr>
          <p:cNvPicPr>
            <a:picLocks noChangeAspect="1"/>
          </p:cNvPicPr>
          <p:nvPr/>
        </p:nvPicPr>
        <p:blipFill>
          <a:blip r:embed="rId5"/>
          <a:stretch>
            <a:fillRect/>
          </a:stretch>
        </p:blipFill>
        <p:spPr>
          <a:xfrm>
            <a:off x="3128963" y="1752600"/>
            <a:ext cx="2876550" cy="2066925"/>
          </a:xfrm>
          <a:prstGeom prst="rect">
            <a:avLst/>
          </a:prstGeom>
        </p:spPr>
      </p:pic>
      <p:pic>
        <p:nvPicPr>
          <p:cNvPr id="15" name="Picture 14" descr="A close-up of a report&#10;&#10;Description automatically generated">
            <a:extLst>
              <a:ext uri="{FF2B5EF4-FFF2-40B4-BE49-F238E27FC236}">
                <a16:creationId xmlns:a16="http://schemas.microsoft.com/office/drawing/2014/main" id="{6CE543C5-FE83-3241-83BC-DD694F678C00}"/>
              </a:ext>
            </a:extLst>
          </p:cNvPr>
          <p:cNvPicPr>
            <a:picLocks noChangeAspect="1"/>
          </p:cNvPicPr>
          <p:nvPr/>
        </p:nvPicPr>
        <p:blipFill>
          <a:blip r:embed="rId6"/>
          <a:stretch>
            <a:fillRect/>
          </a:stretch>
        </p:blipFill>
        <p:spPr>
          <a:xfrm>
            <a:off x="6062663" y="1647825"/>
            <a:ext cx="3076575" cy="2276475"/>
          </a:xfrm>
          <a:prstGeom prst="rect">
            <a:avLst/>
          </a:prstGeom>
        </p:spPr>
      </p:pic>
      <p:cxnSp>
        <p:nvCxnSpPr>
          <p:cNvPr id="16" name="Straight Arrow Connector 15">
            <a:extLst>
              <a:ext uri="{FF2B5EF4-FFF2-40B4-BE49-F238E27FC236}">
                <a16:creationId xmlns:a16="http://schemas.microsoft.com/office/drawing/2014/main" id="{F154FAB6-063B-8C19-1487-B6B8A7AD286A}"/>
              </a:ext>
            </a:extLst>
          </p:cNvPr>
          <p:cNvCxnSpPr/>
          <p:nvPr/>
        </p:nvCxnSpPr>
        <p:spPr>
          <a:xfrm>
            <a:off x="2076450" y="3733800"/>
            <a:ext cx="1000125" cy="105727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A7777D7-E142-4AC5-8FA0-7653CBD3C740}"/>
              </a:ext>
            </a:extLst>
          </p:cNvPr>
          <p:cNvCxnSpPr>
            <a:cxnSpLocks/>
          </p:cNvCxnSpPr>
          <p:nvPr/>
        </p:nvCxnSpPr>
        <p:spPr>
          <a:xfrm>
            <a:off x="4362450" y="3914775"/>
            <a:ext cx="0" cy="90487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0872C24-C022-88D0-CDAB-EFAFA1D6E84B}"/>
              </a:ext>
            </a:extLst>
          </p:cNvPr>
          <p:cNvCxnSpPr>
            <a:cxnSpLocks/>
          </p:cNvCxnSpPr>
          <p:nvPr/>
        </p:nvCxnSpPr>
        <p:spPr>
          <a:xfrm flipH="1">
            <a:off x="5857875" y="3895725"/>
            <a:ext cx="1009650" cy="88582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18" descr="This is the Policy Lab Logo. The blog is text based;">
            <a:extLst>
              <a:ext uri="{FF2B5EF4-FFF2-40B4-BE49-F238E27FC236}">
                <a16:creationId xmlns:a16="http://schemas.microsoft.com/office/drawing/2014/main" id="{C5DFEF9C-D670-CBBF-9437-3E0D5944259E}"/>
              </a:ext>
            </a:extLst>
          </p:cNvPr>
          <p:cNvPicPr>
            <a:picLocks noChangeAspect="1"/>
          </p:cNvPicPr>
          <p:nvPr/>
        </p:nvPicPr>
        <p:blipFill rotWithShape="1">
          <a:blip r:embed="rId7"/>
          <a:srcRect l="22407" t="208" r="18257"/>
          <a:stretch/>
        </p:blipFill>
        <p:spPr>
          <a:xfrm>
            <a:off x="180975" y="1188799"/>
            <a:ext cx="866778" cy="835264"/>
          </a:xfrm>
          <a:prstGeom prst="rect">
            <a:avLst/>
          </a:prstGeom>
        </p:spPr>
      </p:pic>
    </p:spTree>
    <p:extLst>
      <p:ext uri="{BB962C8B-B14F-4D97-AF65-F5344CB8AC3E}">
        <p14:creationId xmlns:p14="http://schemas.microsoft.com/office/powerpoint/2010/main" val="263774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E9910FF-E483-BB4D-46A2-726B01ED2B05}"/>
              </a:ext>
            </a:extLst>
          </p:cNvPr>
          <p:cNvSpPr>
            <a:spLocks noGrp="1"/>
          </p:cNvSpPr>
          <p:nvPr>
            <p:ph type="sldNum" sz="quarter" idx="15"/>
          </p:nvPr>
        </p:nvSpPr>
        <p:spPr/>
        <p:txBody>
          <a:bodyPr/>
          <a:lstStyle/>
          <a:p>
            <a:fld id="{D924A649-0629-436C-91AB-D65039F623C1}" type="slidenum">
              <a:rPr lang="en-GB" altLang="en-US"/>
              <a:pPr/>
              <a:t>3</a:t>
            </a:fld>
            <a:endParaRPr lang="en-GB" altLang="en-US"/>
          </a:p>
        </p:txBody>
      </p:sp>
      <p:sp>
        <p:nvSpPr>
          <p:cNvPr id="8" name="Title 7">
            <a:extLst>
              <a:ext uri="{FF2B5EF4-FFF2-40B4-BE49-F238E27FC236}">
                <a16:creationId xmlns:a16="http://schemas.microsoft.com/office/drawing/2014/main" id="{8CC7189D-9B19-FD4A-33CC-C8981D27DF90}"/>
              </a:ext>
            </a:extLst>
          </p:cNvPr>
          <p:cNvSpPr>
            <a:spLocks noGrp="1"/>
          </p:cNvSpPr>
          <p:nvPr>
            <p:ph type="title"/>
          </p:nvPr>
        </p:nvSpPr>
        <p:spPr/>
        <p:txBody>
          <a:bodyPr/>
          <a:lstStyle/>
          <a:p>
            <a:r>
              <a:rPr lang="en-US">
                <a:latin typeface="Arial"/>
                <a:cs typeface="Arial"/>
              </a:rPr>
              <a:t>Bass Evidence Gaps</a:t>
            </a:r>
            <a:endParaRPr lang="en-US"/>
          </a:p>
        </p:txBody>
      </p:sp>
      <p:sp>
        <p:nvSpPr>
          <p:cNvPr id="4" name="Arrow: Pentagon 3">
            <a:extLst>
              <a:ext uri="{FF2B5EF4-FFF2-40B4-BE49-F238E27FC236}">
                <a16:creationId xmlns:a16="http://schemas.microsoft.com/office/drawing/2014/main" id="{D46EB5A0-113C-8163-20CB-D1571DB16753}"/>
              </a:ext>
            </a:extLst>
          </p:cNvPr>
          <p:cNvSpPr/>
          <p:nvPr/>
        </p:nvSpPr>
        <p:spPr>
          <a:xfrm>
            <a:off x="502545" y="1414650"/>
            <a:ext cx="3895725" cy="457200"/>
          </a:xfrm>
          <a:prstGeom prst="homePlat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ea typeface="Calibri"/>
                <a:cs typeface="Calibri"/>
              </a:rPr>
              <a:t>Bass Life History</a:t>
            </a:r>
            <a:endParaRPr lang="en-US" dirty="0"/>
          </a:p>
        </p:txBody>
      </p:sp>
      <p:sp>
        <p:nvSpPr>
          <p:cNvPr id="7" name="Content Placeholder 2">
            <a:extLst>
              <a:ext uri="{FF2B5EF4-FFF2-40B4-BE49-F238E27FC236}">
                <a16:creationId xmlns:a16="http://schemas.microsoft.com/office/drawing/2014/main" id="{FFE728EB-CC36-43A1-31A9-1A192BDF831F}"/>
              </a:ext>
            </a:extLst>
          </p:cNvPr>
          <p:cNvSpPr>
            <a:spLocks noGrp="1"/>
          </p:cNvSpPr>
          <p:nvPr>
            <p:ph idx="1"/>
          </p:nvPr>
        </p:nvSpPr>
        <p:spPr>
          <a:xfrm>
            <a:off x="502545" y="2078748"/>
            <a:ext cx="8522408" cy="1878012"/>
          </a:xfrm>
        </p:spPr>
        <p:txBody>
          <a:bodyPr/>
          <a:lstStyle/>
          <a:p>
            <a:pPr eaLnBrk="1" hangingPunct="1"/>
            <a:r>
              <a:rPr lang="en-GB" sz="1800" dirty="0">
                <a:latin typeface="Arial"/>
                <a:cs typeface="Arial"/>
              </a:rPr>
              <a:t>Spawning timing in different regions </a:t>
            </a:r>
          </a:p>
          <a:p>
            <a:r>
              <a:rPr lang="en-GB" sz="1800" dirty="0">
                <a:latin typeface="Arial"/>
                <a:cs typeface="Arial"/>
              </a:rPr>
              <a:t>Environmental factors that influence recruitment success</a:t>
            </a:r>
            <a:endParaRPr lang="en-GB" sz="1800" dirty="0"/>
          </a:p>
          <a:p>
            <a:r>
              <a:rPr lang="en-GB" sz="1800" dirty="0">
                <a:latin typeface="Arial"/>
                <a:cs typeface="Arial"/>
              </a:rPr>
              <a:t>Extent to which adults return to specific spawning areas </a:t>
            </a:r>
            <a:endParaRPr lang="en-GB" sz="1800" dirty="0"/>
          </a:p>
          <a:p>
            <a:r>
              <a:rPr lang="en-GB" sz="1800" dirty="0">
                <a:latin typeface="Arial"/>
                <a:cs typeface="Arial"/>
              </a:rPr>
              <a:t>Larval dispersal patterns </a:t>
            </a:r>
            <a:endParaRPr lang="en-GB" sz="1800" dirty="0"/>
          </a:p>
          <a:p>
            <a:r>
              <a:rPr lang="en-GB" sz="1800" dirty="0">
                <a:latin typeface="Arial"/>
                <a:cs typeface="Arial"/>
              </a:rPr>
              <a:t>Relative importance of different nursery areas </a:t>
            </a:r>
            <a:endParaRPr lang="en-GB" sz="1800" dirty="0"/>
          </a:p>
          <a:p>
            <a:pPr eaLnBrk="1" hangingPunct="1"/>
            <a:endParaRPr lang="en-GB" altLang="en-US" dirty="0"/>
          </a:p>
          <a:p>
            <a:pPr eaLnBrk="1" hangingPunct="1"/>
            <a:endParaRPr lang="en-GB" altLang="en-US" dirty="0"/>
          </a:p>
          <a:p>
            <a:pPr eaLnBrk="1" hangingPunct="1"/>
            <a:endParaRPr lang="en-GB" altLang="en-US" dirty="0"/>
          </a:p>
        </p:txBody>
      </p:sp>
      <p:sp>
        <p:nvSpPr>
          <p:cNvPr id="9" name="Arrow: Pentagon 8">
            <a:extLst>
              <a:ext uri="{FF2B5EF4-FFF2-40B4-BE49-F238E27FC236}">
                <a16:creationId xmlns:a16="http://schemas.microsoft.com/office/drawing/2014/main" id="{3F911677-446D-40E8-B304-DC3C0EBDC94C}"/>
              </a:ext>
            </a:extLst>
          </p:cNvPr>
          <p:cNvSpPr/>
          <p:nvPr/>
        </p:nvSpPr>
        <p:spPr>
          <a:xfrm>
            <a:off x="502545" y="4186425"/>
            <a:ext cx="3895725" cy="466725"/>
          </a:xfrm>
          <a:prstGeom prst="homePlat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ea typeface="Calibri"/>
                <a:cs typeface="Calibri"/>
              </a:rPr>
              <a:t>Bass Fisheries</a:t>
            </a:r>
          </a:p>
        </p:txBody>
      </p:sp>
      <p:sp>
        <p:nvSpPr>
          <p:cNvPr id="13" name="Content Placeholder 2">
            <a:extLst>
              <a:ext uri="{FF2B5EF4-FFF2-40B4-BE49-F238E27FC236}">
                <a16:creationId xmlns:a16="http://schemas.microsoft.com/office/drawing/2014/main" id="{ED7F4C33-A1C2-1F9D-C654-0A442F952B02}"/>
              </a:ext>
            </a:extLst>
          </p:cNvPr>
          <p:cNvSpPr txBox="1">
            <a:spLocks/>
          </p:cNvSpPr>
          <p:nvPr/>
        </p:nvSpPr>
        <p:spPr bwMode="auto">
          <a:xfrm>
            <a:off x="502545" y="4812423"/>
            <a:ext cx="8522408"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000" kern="1200">
                <a:solidFill>
                  <a:srgbClr val="595959"/>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ern="1200">
                <a:solidFill>
                  <a:srgbClr val="595959"/>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600" kern="1200">
                <a:solidFill>
                  <a:srgbClr val="595959"/>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595959"/>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200" kern="1200">
                <a:solidFill>
                  <a:srgbClr val="5959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r>
              <a:rPr lang="en-GB" sz="1800" dirty="0">
                <a:latin typeface="Arial"/>
                <a:cs typeface="Arial"/>
              </a:rPr>
              <a:t>Recreational fisheries catches</a:t>
            </a:r>
            <a:endParaRPr lang="en-GB" sz="1800" dirty="0">
              <a:solidFill>
                <a:srgbClr val="000000"/>
              </a:solidFill>
            </a:endParaRPr>
          </a:p>
          <a:p>
            <a:r>
              <a:rPr lang="en-GB" sz="1800" dirty="0">
                <a:latin typeface="Arial"/>
                <a:cs typeface="Arial"/>
              </a:rPr>
              <a:t>Abundance and distribution – sea bass specific survey </a:t>
            </a:r>
            <a:endParaRPr lang="en-US" sz="1800" dirty="0">
              <a:solidFill>
                <a:srgbClr val="000000"/>
              </a:solidFill>
            </a:endParaRPr>
          </a:p>
          <a:p>
            <a:r>
              <a:rPr lang="en-GB" sz="1800" dirty="0">
                <a:latin typeface="Arial"/>
                <a:cs typeface="Arial"/>
              </a:rPr>
              <a:t>Under 10m landings </a:t>
            </a:r>
            <a:endParaRPr lang="en-GB" sz="1800" dirty="0"/>
          </a:p>
          <a:p>
            <a:endParaRPr lang="en-GB" altLang="en-US" dirty="0"/>
          </a:p>
          <a:p>
            <a:endParaRPr lang="en-GB" altLang="en-US" dirty="0"/>
          </a:p>
          <a:p>
            <a:pPr eaLnBrk="1" hangingPunct="1"/>
            <a:endParaRPr lang="en-GB" altLang="en-US" dirty="0"/>
          </a:p>
          <a:p>
            <a:pPr eaLnBrk="1" hangingPunct="1"/>
            <a:endParaRPr lang="en-GB" altLang="en-US" dirty="0"/>
          </a:p>
          <a:p>
            <a:pPr eaLnBrk="1" hangingPunct="1"/>
            <a:endParaRPr lang="en-GB" altLang="en-US" dirty="0"/>
          </a:p>
        </p:txBody>
      </p:sp>
      <p:pic>
        <p:nvPicPr>
          <p:cNvPr id="14" name="Graphic 13" descr="Competition with solid fill">
            <a:extLst>
              <a:ext uri="{FF2B5EF4-FFF2-40B4-BE49-F238E27FC236}">
                <a16:creationId xmlns:a16="http://schemas.microsoft.com/office/drawing/2014/main" id="{28EAFE00-F855-6412-50B1-D592673E6A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2545" y="1188882"/>
            <a:ext cx="914400" cy="914400"/>
          </a:xfrm>
          <a:prstGeom prst="rect">
            <a:avLst/>
          </a:prstGeom>
        </p:spPr>
      </p:pic>
      <p:pic>
        <p:nvPicPr>
          <p:cNvPr id="45" name="Graphic 44" descr="Tug boat with solid fill">
            <a:extLst>
              <a:ext uri="{FF2B5EF4-FFF2-40B4-BE49-F238E27FC236}">
                <a16:creationId xmlns:a16="http://schemas.microsoft.com/office/drawing/2014/main" id="{D535758E-E27B-EF21-8F98-3BB89FC03A4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2545" y="3970182"/>
            <a:ext cx="666750" cy="828675"/>
          </a:xfrm>
          <a:prstGeom prst="rect">
            <a:avLst/>
          </a:prstGeom>
        </p:spPr>
      </p:pic>
    </p:spTree>
    <p:extLst>
      <p:ext uri="{BB962C8B-B14F-4D97-AF65-F5344CB8AC3E}">
        <p14:creationId xmlns:p14="http://schemas.microsoft.com/office/powerpoint/2010/main" val="1189611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E9910FF-E483-BB4D-46A2-726B01ED2B05}"/>
              </a:ext>
            </a:extLst>
          </p:cNvPr>
          <p:cNvSpPr>
            <a:spLocks noGrp="1"/>
          </p:cNvSpPr>
          <p:nvPr>
            <p:ph type="sldNum" sz="quarter" idx="15"/>
          </p:nvPr>
        </p:nvSpPr>
        <p:spPr/>
        <p:txBody>
          <a:bodyPr/>
          <a:lstStyle/>
          <a:p>
            <a:fld id="{D924A649-0629-436C-91AB-D65039F623C1}" type="slidenum">
              <a:rPr lang="en-GB" altLang="en-US"/>
              <a:pPr/>
              <a:t>4</a:t>
            </a:fld>
            <a:endParaRPr lang="en-GB" altLang="en-US"/>
          </a:p>
        </p:txBody>
      </p:sp>
      <p:sp>
        <p:nvSpPr>
          <p:cNvPr id="8" name="Title 7">
            <a:extLst>
              <a:ext uri="{FF2B5EF4-FFF2-40B4-BE49-F238E27FC236}">
                <a16:creationId xmlns:a16="http://schemas.microsoft.com/office/drawing/2014/main" id="{8CC7189D-9B19-FD4A-33CC-C8981D27DF90}"/>
              </a:ext>
            </a:extLst>
          </p:cNvPr>
          <p:cNvSpPr>
            <a:spLocks noGrp="1"/>
          </p:cNvSpPr>
          <p:nvPr>
            <p:ph type="title"/>
          </p:nvPr>
        </p:nvSpPr>
        <p:spPr/>
        <p:txBody>
          <a:bodyPr/>
          <a:lstStyle/>
          <a:p>
            <a:r>
              <a:rPr lang="en-US">
                <a:latin typeface="Arial"/>
                <a:cs typeface="Arial"/>
              </a:rPr>
              <a:t>Bass Evidence Gaps</a:t>
            </a:r>
            <a:endParaRPr lang="en-US"/>
          </a:p>
        </p:txBody>
      </p:sp>
      <p:sp>
        <p:nvSpPr>
          <p:cNvPr id="4" name="Arrow: Pentagon 3">
            <a:extLst>
              <a:ext uri="{FF2B5EF4-FFF2-40B4-BE49-F238E27FC236}">
                <a16:creationId xmlns:a16="http://schemas.microsoft.com/office/drawing/2014/main" id="{D46EB5A0-113C-8163-20CB-D1571DB16753}"/>
              </a:ext>
            </a:extLst>
          </p:cNvPr>
          <p:cNvSpPr/>
          <p:nvPr/>
        </p:nvSpPr>
        <p:spPr>
          <a:xfrm>
            <a:off x="474507" y="1313766"/>
            <a:ext cx="3895725" cy="466725"/>
          </a:xfrm>
          <a:prstGeom prst="homePlat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ea typeface="Calibri"/>
                <a:cs typeface="Calibri"/>
              </a:rPr>
              <a:t>Management</a:t>
            </a:r>
            <a:endParaRPr lang="en-US"/>
          </a:p>
        </p:txBody>
      </p:sp>
      <p:sp>
        <p:nvSpPr>
          <p:cNvPr id="7" name="Content Placeholder 2">
            <a:extLst>
              <a:ext uri="{FF2B5EF4-FFF2-40B4-BE49-F238E27FC236}">
                <a16:creationId xmlns:a16="http://schemas.microsoft.com/office/drawing/2014/main" id="{FFE728EB-CC36-43A1-31A9-1A192BDF831F}"/>
              </a:ext>
            </a:extLst>
          </p:cNvPr>
          <p:cNvSpPr>
            <a:spLocks noGrp="1"/>
          </p:cNvSpPr>
          <p:nvPr>
            <p:ph idx="1"/>
          </p:nvPr>
        </p:nvSpPr>
        <p:spPr>
          <a:xfrm>
            <a:off x="474507" y="1930239"/>
            <a:ext cx="8522408" cy="1179711"/>
          </a:xfrm>
        </p:spPr>
        <p:txBody>
          <a:bodyPr/>
          <a:lstStyle/>
          <a:p>
            <a:pPr eaLnBrk="1" hangingPunct="1"/>
            <a:r>
              <a:rPr lang="en-GB" sz="1800" dirty="0">
                <a:latin typeface="Arial"/>
                <a:cs typeface="Arial"/>
              </a:rPr>
              <a:t>Quantify benefits &amp; limitations of size-based management </a:t>
            </a:r>
          </a:p>
          <a:p>
            <a:r>
              <a:rPr lang="en-GB" sz="1800" dirty="0">
                <a:latin typeface="Arial"/>
                <a:cs typeface="Arial"/>
              </a:rPr>
              <a:t>Impacts of management approaches on recruitment success &amp; biomass </a:t>
            </a:r>
          </a:p>
          <a:p>
            <a:r>
              <a:rPr lang="en-GB" sz="1800" dirty="0">
                <a:latin typeface="Arial"/>
                <a:cs typeface="Arial"/>
              </a:rPr>
              <a:t>Stock structure </a:t>
            </a:r>
            <a:endParaRPr lang="en-GB" sz="1800" dirty="0"/>
          </a:p>
        </p:txBody>
      </p:sp>
      <p:sp>
        <p:nvSpPr>
          <p:cNvPr id="9" name="Arrow: Pentagon 8">
            <a:extLst>
              <a:ext uri="{FF2B5EF4-FFF2-40B4-BE49-F238E27FC236}">
                <a16:creationId xmlns:a16="http://schemas.microsoft.com/office/drawing/2014/main" id="{3F911677-446D-40E8-B304-DC3C0EBDC94C}"/>
              </a:ext>
            </a:extLst>
          </p:cNvPr>
          <p:cNvSpPr/>
          <p:nvPr/>
        </p:nvSpPr>
        <p:spPr>
          <a:xfrm>
            <a:off x="474507" y="3174090"/>
            <a:ext cx="3895725" cy="438150"/>
          </a:xfrm>
          <a:prstGeom prst="homePlat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ea typeface="Calibri"/>
                <a:cs typeface="Calibri"/>
              </a:rPr>
              <a:t>Discards</a:t>
            </a:r>
          </a:p>
        </p:txBody>
      </p:sp>
      <p:sp>
        <p:nvSpPr>
          <p:cNvPr id="2" name="Arrow: Pentagon 1">
            <a:extLst>
              <a:ext uri="{FF2B5EF4-FFF2-40B4-BE49-F238E27FC236}">
                <a16:creationId xmlns:a16="http://schemas.microsoft.com/office/drawing/2014/main" id="{47A6EC26-60DC-06C3-4BE6-EFD8E817AFC0}"/>
              </a:ext>
            </a:extLst>
          </p:cNvPr>
          <p:cNvSpPr/>
          <p:nvPr/>
        </p:nvSpPr>
        <p:spPr>
          <a:xfrm>
            <a:off x="474507" y="4669515"/>
            <a:ext cx="3895725" cy="457200"/>
          </a:xfrm>
          <a:prstGeom prst="homePlat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ea typeface="Calibri"/>
                <a:cs typeface="Calibri"/>
              </a:rPr>
              <a:t>Bycatch</a:t>
            </a:r>
          </a:p>
        </p:txBody>
      </p:sp>
      <p:sp>
        <p:nvSpPr>
          <p:cNvPr id="11" name="Content Placeholder 2">
            <a:extLst>
              <a:ext uri="{FF2B5EF4-FFF2-40B4-BE49-F238E27FC236}">
                <a16:creationId xmlns:a16="http://schemas.microsoft.com/office/drawing/2014/main" id="{4F7E84DD-3ACA-6C33-B3B2-C3E694A9A44B}"/>
              </a:ext>
            </a:extLst>
          </p:cNvPr>
          <p:cNvSpPr txBox="1">
            <a:spLocks/>
          </p:cNvSpPr>
          <p:nvPr/>
        </p:nvSpPr>
        <p:spPr bwMode="auto">
          <a:xfrm>
            <a:off x="474507" y="3771513"/>
            <a:ext cx="8560508"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000" kern="1200">
                <a:solidFill>
                  <a:srgbClr val="595959"/>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ern="1200">
                <a:solidFill>
                  <a:srgbClr val="595959"/>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600" kern="1200">
                <a:solidFill>
                  <a:srgbClr val="595959"/>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595959"/>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200" kern="1200">
                <a:solidFill>
                  <a:srgbClr val="5959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1800" dirty="0">
                <a:latin typeface="Arial"/>
                <a:cs typeface="Arial"/>
              </a:rPr>
              <a:t>Quantifying discards </a:t>
            </a:r>
            <a:endParaRPr lang="en-GB" altLang="en-US" sz="1800" dirty="0"/>
          </a:p>
          <a:p>
            <a:r>
              <a:rPr lang="en-GB" altLang="en-US" sz="1800" dirty="0">
                <a:latin typeface="Arial"/>
                <a:cs typeface="Arial"/>
              </a:rPr>
              <a:t>Discard survival </a:t>
            </a:r>
            <a:endParaRPr lang="en-GB" altLang="en-US" sz="1800" dirty="0"/>
          </a:p>
          <a:p>
            <a:endParaRPr lang="en-GB" altLang="en-US" sz="1800" dirty="0"/>
          </a:p>
          <a:p>
            <a:endParaRPr lang="en-GB" altLang="en-US" sz="1800" dirty="0"/>
          </a:p>
        </p:txBody>
      </p:sp>
      <p:sp>
        <p:nvSpPr>
          <p:cNvPr id="13" name="Content Placeholder 2">
            <a:extLst>
              <a:ext uri="{FF2B5EF4-FFF2-40B4-BE49-F238E27FC236}">
                <a16:creationId xmlns:a16="http://schemas.microsoft.com/office/drawing/2014/main" id="{B3392485-7A97-B0BA-C340-B9FF481A61FF}"/>
              </a:ext>
            </a:extLst>
          </p:cNvPr>
          <p:cNvSpPr txBox="1">
            <a:spLocks/>
          </p:cNvSpPr>
          <p:nvPr/>
        </p:nvSpPr>
        <p:spPr bwMode="auto">
          <a:xfrm>
            <a:off x="474507" y="5228838"/>
            <a:ext cx="8541458" cy="100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000" kern="1200">
                <a:solidFill>
                  <a:srgbClr val="595959"/>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ern="1200">
                <a:solidFill>
                  <a:srgbClr val="595959"/>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600" kern="1200">
                <a:solidFill>
                  <a:srgbClr val="595959"/>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595959"/>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200" kern="1200">
                <a:solidFill>
                  <a:srgbClr val="5959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r>
              <a:rPr lang="en-GB" altLang="en-US" sz="1800" dirty="0">
                <a:latin typeface="Arial"/>
                <a:cs typeface="Arial"/>
              </a:rPr>
              <a:t>Quantify bycatch risk to salmon </a:t>
            </a:r>
            <a:endParaRPr lang="en-US" sz="1800" dirty="0"/>
          </a:p>
          <a:p>
            <a:r>
              <a:rPr lang="en-GB" altLang="en-US" sz="1800" dirty="0">
                <a:latin typeface="Arial"/>
                <a:cs typeface="Arial"/>
              </a:rPr>
              <a:t>Quantify bycatch risk to protected species </a:t>
            </a:r>
            <a:endParaRPr lang="en-GB" sz="1800" dirty="0"/>
          </a:p>
          <a:p>
            <a:r>
              <a:rPr lang="en-GB" altLang="en-US" sz="1800" dirty="0">
                <a:latin typeface="Arial"/>
                <a:cs typeface="Arial"/>
              </a:rPr>
              <a:t>Understand effective bycatch mitigation methods </a:t>
            </a:r>
          </a:p>
          <a:p>
            <a:endParaRPr lang="en-GB" altLang="en-US" sz="1800" dirty="0"/>
          </a:p>
        </p:txBody>
      </p:sp>
      <p:pic>
        <p:nvPicPr>
          <p:cNvPr id="14" name="Graphic 13" descr="Clipboard with solid fill">
            <a:extLst>
              <a:ext uri="{FF2B5EF4-FFF2-40B4-BE49-F238E27FC236}">
                <a16:creationId xmlns:a16="http://schemas.microsoft.com/office/drawing/2014/main" id="{5E3524AF-8261-B73C-CB55-E57160375E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4507" y="1107048"/>
            <a:ext cx="704850" cy="800100"/>
          </a:xfrm>
          <a:prstGeom prst="rect">
            <a:avLst/>
          </a:prstGeom>
        </p:spPr>
      </p:pic>
      <p:pic>
        <p:nvPicPr>
          <p:cNvPr id="15" name="Graphic 14" descr="Dead Fish Skeleton with solid fill">
            <a:extLst>
              <a:ext uri="{FF2B5EF4-FFF2-40B4-BE49-F238E27FC236}">
                <a16:creationId xmlns:a16="http://schemas.microsoft.com/office/drawing/2014/main" id="{82BBF1AD-AAA7-4908-8CC0-E3EEE28A5C7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4507" y="2967372"/>
            <a:ext cx="742950" cy="857250"/>
          </a:xfrm>
          <a:prstGeom prst="rect">
            <a:avLst/>
          </a:prstGeom>
        </p:spPr>
      </p:pic>
      <p:pic>
        <p:nvPicPr>
          <p:cNvPr id="16" name="Graphic 15" descr="Rubber duck with solid fill">
            <a:extLst>
              <a:ext uri="{FF2B5EF4-FFF2-40B4-BE49-F238E27FC236}">
                <a16:creationId xmlns:a16="http://schemas.microsoft.com/office/drawing/2014/main" id="{0402E64A-9681-CFC3-5E44-1A4FA4A9027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4507" y="4567572"/>
            <a:ext cx="609600" cy="638175"/>
          </a:xfrm>
          <a:prstGeom prst="rect">
            <a:avLst/>
          </a:prstGeom>
        </p:spPr>
      </p:pic>
    </p:spTree>
    <p:extLst>
      <p:ext uri="{BB962C8B-B14F-4D97-AF65-F5344CB8AC3E}">
        <p14:creationId xmlns:p14="http://schemas.microsoft.com/office/powerpoint/2010/main" val="380252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32BC-ABB5-121C-41AC-2F9BF0FE6384}"/>
              </a:ext>
            </a:extLst>
          </p:cNvPr>
          <p:cNvSpPr>
            <a:spLocks noGrp="1"/>
          </p:cNvSpPr>
          <p:nvPr>
            <p:ph type="title"/>
          </p:nvPr>
        </p:nvSpPr>
        <p:spPr/>
        <p:txBody>
          <a:bodyPr/>
          <a:lstStyle/>
          <a:p>
            <a:r>
              <a:rPr lang="en-US">
                <a:latin typeface="Arial"/>
                <a:cs typeface="Arial"/>
              </a:rPr>
              <a:t>Wider Evidence Gaps </a:t>
            </a:r>
          </a:p>
        </p:txBody>
      </p:sp>
      <p:sp>
        <p:nvSpPr>
          <p:cNvPr id="6" name="Slide Number Placeholder 5">
            <a:extLst>
              <a:ext uri="{FF2B5EF4-FFF2-40B4-BE49-F238E27FC236}">
                <a16:creationId xmlns:a16="http://schemas.microsoft.com/office/drawing/2014/main" id="{03D44045-E8C4-2C07-F2FF-05D73E7CA993}"/>
              </a:ext>
            </a:extLst>
          </p:cNvPr>
          <p:cNvSpPr>
            <a:spLocks noGrp="1"/>
          </p:cNvSpPr>
          <p:nvPr>
            <p:ph type="sldNum" sz="quarter" idx="15"/>
          </p:nvPr>
        </p:nvSpPr>
        <p:spPr/>
        <p:txBody>
          <a:bodyPr/>
          <a:lstStyle/>
          <a:p>
            <a:fld id="{D924A649-0629-436C-91AB-D65039F623C1}" type="slidenum">
              <a:rPr lang="en-GB" altLang="en-US"/>
              <a:pPr/>
              <a:t>5</a:t>
            </a:fld>
            <a:endParaRPr lang="en-GB" altLang="en-US"/>
          </a:p>
        </p:txBody>
      </p:sp>
      <p:pic>
        <p:nvPicPr>
          <p:cNvPr id="1284" name="Graphic 1283" descr="Seaweed with solid fill">
            <a:extLst>
              <a:ext uri="{FF2B5EF4-FFF2-40B4-BE49-F238E27FC236}">
                <a16:creationId xmlns:a16="http://schemas.microsoft.com/office/drawing/2014/main" id="{50584B1D-F23E-8730-1E29-3948911D392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0600" y="1543050"/>
            <a:ext cx="1447800" cy="1390650"/>
          </a:xfrm>
          <a:prstGeom prst="rect">
            <a:avLst/>
          </a:prstGeom>
        </p:spPr>
      </p:pic>
      <p:pic>
        <p:nvPicPr>
          <p:cNvPr id="1285" name="Graphic 1284" descr="High temperature with solid fill">
            <a:extLst>
              <a:ext uri="{FF2B5EF4-FFF2-40B4-BE49-F238E27FC236}">
                <a16:creationId xmlns:a16="http://schemas.microsoft.com/office/drawing/2014/main" id="{80635204-59DC-CC54-8AE9-0C8B4CFFBCE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38575" y="1524000"/>
            <a:ext cx="1447800" cy="1409700"/>
          </a:xfrm>
          <a:prstGeom prst="rect">
            <a:avLst/>
          </a:prstGeom>
        </p:spPr>
      </p:pic>
      <p:pic>
        <p:nvPicPr>
          <p:cNvPr id="1286" name="Graphic 1285" descr="Tug boat with solid fill">
            <a:extLst>
              <a:ext uri="{FF2B5EF4-FFF2-40B4-BE49-F238E27FC236}">
                <a16:creationId xmlns:a16="http://schemas.microsoft.com/office/drawing/2014/main" id="{6326C70F-A764-B24E-F72D-9E2F4261F66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657975" y="1543050"/>
            <a:ext cx="1343025" cy="1390650"/>
          </a:xfrm>
          <a:prstGeom prst="rect">
            <a:avLst/>
          </a:prstGeom>
        </p:spPr>
      </p:pic>
      <p:pic>
        <p:nvPicPr>
          <p:cNvPr id="1287" name="Graphic 1286" descr="Coins with solid fill">
            <a:extLst>
              <a:ext uri="{FF2B5EF4-FFF2-40B4-BE49-F238E27FC236}">
                <a16:creationId xmlns:a16="http://schemas.microsoft.com/office/drawing/2014/main" id="{F6E7BB43-A48B-56F4-0262-C1C8228B172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38400" y="4029075"/>
            <a:ext cx="1343025" cy="1371600"/>
          </a:xfrm>
          <a:prstGeom prst="rect">
            <a:avLst/>
          </a:prstGeom>
        </p:spPr>
      </p:pic>
      <p:pic>
        <p:nvPicPr>
          <p:cNvPr id="1288" name="Graphic 1287" descr="Wave with solid fill">
            <a:extLst>
              <a:ext uri="{FF2B5EF4-FFF2-40B4-BE49-F238E27FC236}">
                <a16:creationId xmlns:a16="http://schemas.microsoft.com/office/drawing/2014/main" id="{33FC0704-4EEE-567C-3AFF-36373A4796B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210175" y="3971925"/>
            <a:ext cx="1447800" cy="1409700"/>
          </a:xfrm>
          <a:prstGeom prst="rect">
            <a:avLst/>
          </a:prstGeom>
        </p:spPr>
      </p:pic>
      <p:sp>
        <p:nvSpPr>
          <p:cNvPr id="1289" name="Rectangle: Rounded Corners 1288">
            <a:extLst>
              <a:ext uri="{FF2B5EF4-FFF2-40B4-BE49-F238E27FC236}">
                <a16:creationId xmlns:a16="http://schemas.microsoft.com/office/drawing/2014/main" id="{14BF7A3A-4CD4-3A79-AFD8-76EC08796594}"/>
              </a:ext>
            </a:extLst>
          </p:cNvPr>
          <p:cNvSpPr/>
          <p:nvPr/>
        </p:nvSpPr>
        <p:spPr>
          <a:xfrm>
            <a:off x="706394" y="3135527"/>
            <a:ext cx="2009775" cy="65722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a:ea typeface="Calibri"/>
                <a:cs typeface="Calibri"/>
              </a:rPr>
              <a:t>Benthic </a:t>
            </a:r>
          </a:p>
          <a:p>
            <a:pPr algn="ctr"/>
            <a:r>
              <a:rPr lang="en-US" sz="2000">
                <a:ea typeface="Calibri"/>
                <a:cs typeface="Calibri"/>
              </a:rPr>
              <a:t>Impacts</a:t>
            </a:r>
          </a:p>
        </p:txBody>
      </p:sp>
      <p:sp>
        <p:nvSpPr>
          <p:cNvPr id="1291" name="Rectangle: Rounded Corners 1290">
            <a:extLst>
              <a:ext uri="{FF2B5EF4-FFF2-40B4-BE49-F238E27FC236}">
                <a16:creationId xmlns:a16="http://schemas.microsoft.com/office/drawing/2014/main" id="{F4BE349B-7029-F2BF-1DB5-1E56422DA0BA}"/>
              </a:ext>
            </a:extLst>
          </p:cNvPr>
          <p:cNvSpPr/>
          <p:nvPr/>
        </p:nvSpPr>
        <p:spPr>
          <a:xfrm>
            <a:off x="3554369" y="3116477"/>
            <a:ext cx="2009775" cy="63817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ea typeface="Calibri"/>
                <a:cs typeface="Calibri"/>
              </a:rPr>
              <a:t>Climate Change - adapt</a:t>
            </a:r>
            <a:endParaRPr lang="en-US" sz="2000"/>
          </a:p>
        </p:txBody>
      </p:sp>
      <p:sp>
        <p:nvSpPr>
          <p:cNvPr id="1292" name="Rectangle: Rounded Corners 1291">
            <a:extLst>
              <a:ext uri="{FF2B5EF4-FFF2-40B4-BE49-F238E27FC236}">
                <a16:creationId xmlns:a16="http://schemas.microsoft.com/office/drawing/2014/main" id="{AB504C9C-7D54-F85A-0898-9AD0C6B303E9}"/>
              </a:ext>
            </a:extLst>
          </p:cNvPr>
          <p:cNvSpPr/>
          <p:nvPr/>
        </p:nvSpPr>
        <p:spPr>
          <a:xfrm>
            <a:off x="2287544" y="5402477"/>
            <a:ext cx="2009775" cy="63817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ea typeface="Calibri"/>
                <a:cs typeface="Calibri"/>
              </a:rPr>
              <a:t>Social and Economic</a:t>
            </a:r>
          </a:p>
        </p:txBody>
      </p:sp>
      <p:sp>
        <p:nvSpPr>
          <p:cNvPr id="1293" name="Rectangle: Rounded Corners 1292">
            <a:extLst>
              <a:ext uri="{FF2B5EF4-FFF2-40B4-BE49-F238E27FC236}">
                <a16:creationId xmlns:a16="http://schemas.microsoft.com/office/drawing/2014/main" id="{1D0DE4C3-C652-7211-7AB0-DCF5393814B5}"/>
              </a:ext>
            </a:extLst>
          </p:cNvPr>
          <p:cNvSpPr/>
          <p:nvPr/>
        </p:nvSpPr>
        <p:spPr>
          <a:xfrm>
            <a:off x="6383294" y="3116477"/>
            <a:ext cx="2009775" cy="63817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ea typeface="Calibri"/>
                <a:cs typeface="Calibri"/>
              </a:rPr>
              <a:t>Climate Change - mitigate</a:t>
            </a:r>
            <a:endParaRPr lang="en-US" sz="2000"/>
          </a:p>
        </p:txBody>
      </p:sp>
      <p:sp>
        <p:nvSpPr>
          <p:cNvPr id="1294" name="Rectangle: Rounded Corners 1293">
            <a:extLst>
              <a:ext uri="{FF2B5EF4-FFF2-40B4-BE49-F238E27FC236}">
                <a16:creationId xmlns:a16="http://schemas.microsoft.com/office/drawing/2014/main" id="{A4C91730-EE27-019F-1B12-A274383430D0}"/>
              </a:ext>
            </a:extLst>
          </p:cNvPr>
          <p:cNvSpPr/>
          <p:nvPr/>
        </p:nvSpPr>
        <p:spPr>
          <a:xfrm>
            <a:off x="5040269" y="5383427"/>
            <a:ext cx="2009775" cy="63817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ea typeface="Calibri"/>
                <a:cs typeface="Calibri"/>
              </a:rPr>
              <a:t>Wider Environment </a:t>
            </a:r>
          </a:p>
        </p:txBody>
      </p:sp>
    </p:spTree>
    <p:extLst>
      <p:ext uri="{BB962C8B-B14F-4D97-AF65-F5344CB8AC3E}">
        <p14:creationId xmlns:p14="http://schemas.microsoft.com/office/powerpoint/2010/main" val="1450459163"/>
      </p:ext>
    </p:extLst>
  </p:cSld>
  <p:clrMapOvr>
    <a:masterClrMapping/>
  </p:clrMapOvr>
</p:sld>
</file>

<file path=ppt/theme/theme1.xml><?xml version="1.0" encoding="utf-8"?>
<a:theme xmlns:a="http://schemas.openxmlformats.org/drawingml/2006/main" name="defra-powerpoint-template-3">
  <a:themeElements>
    <a:clrScheme name="Defra palette">
      <a:dk1>
        <a:sysClr val="windowText" lastClr="000000"/>
      </a:dk1>
      <a:lt1>
        <a:sysClr val="window" lastClr="FFFFFF"/>
      </a:lt1>
      <a:dk2>
        <a:srgbClr val="00B050"/>
      </a:dk2>
      <a:lt2>
        <a:srgbClr val="FFFFFF"/>
      </a:lt2>
      <a:accent1>
        <a:srgbClr val="00AF41"/>
      </a:accent1>
      <a:accent2>
        <a:srgbClr val="8FBF41"/>
      </a:accent2>
      <a:accent3>
        <a:srgbClr val="FFD500"/>
      </a:accent3>
      <a:accent4>
        <a:srgbClr val="DE2B29"/>
      </a:accent4>
      <a:accent5>
        <a:srgbClr val="F59A00"/>
      </a:accent5>
      <a:accent6>
        <a:srgbClr val="007BC4"/>
      </a:accent6>
      <a:hlink>
        <a:srgbClr val="007BC4"/>
      </a:hlink>
      <a:folHlink>
        <a:srgbClr val="6D3075"/>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1756_Defra_Powerpoint_template_v3.potx" id="{9FA114EF-0F28-45DA-BD28-1DBA18000EF3}" vid="{39D81AC2-6EAA-48ED-836F-6F337E5C2D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d1117845-93f6-4da3-abaa-fcb4fa669c78" ContentTypeId="0x010100A5BF1C78D9F64B679A5EBDE1C6598EBC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eb8f3fab875401ca34a9f28cac46400 xmlns="01f5ea41-7e48-4e68-91b3-675ca7359689">
      <Terms xmlns="http://schemas.microsoft.com/office/infopath/2007/PartnerControls"/>
    </peb8f3fab875401ca34a9f28cac46400>
    <TaxCatchAll xmlns="662745e8-e224-48e8-a2e3-254862b8c2f5">
      <Value>6</Value>
      <Value>10</Value>
      <Value>9</Value>
      <Value>8</Value>
      <Value>7</Value>
    </TaxCatchAll>
    <bcb1675984d34ae3a1ed6b6e433c98de xmlns="01f5ea41-7e48-4e68-91b3-675ca7359689">
      <Terms xmlns="http://schemas.microsoft.com/office/infopath/2007/PartnerControls"/>
    </bcb1675984d34ae3a1ed6b6e433c98de>
    <cf401361b24e474cb011be6eb76c0e76 xmlns="662745e8-e224-48e8-a2e3-254862b8c2f5">
      <Terms xmlns="http://schemas.microsoft.com/office/infopath/2007/PartnerControls">
        <TermInfo xmlns="http://schemas.microsoft.com/office/infopath/2007/PartnerControls">
          <TermName xmlns="http://schemas.microsoft.com/office/infopath/2007/PartnerControls">Crown</TermName>
          <TermId xmlns="http://schemas.microsoft.com/office/infopath/2007/PartnerControls">69589897-2828-4761-976e-717fd8e631c9</TermId>
        </TermInfo>
      </Terms>
    </cf401361b24e474cb011be6eb76c0e76>
    <dlc_EmailSubject xmlns="01f5ea41-7e48-4e68-91b3-675ca7359689" xsi:nil="true"/>
    <dlc_EmailFrom xmlns="01f5ea41-7e48-4e68-91b3-675ca7359689" xsi:nil="true"/>
    <k85d23755b3a46b5a51451cf336b2e9b xmlns="662745e8-e224-48e8-a2e3-254862b8c2f5">
      <Terms xmlns="http://schemas.microsoft.com/office/infopath/2007/PartnerControls"/>
    </k85d23755b3a46b5a51451cf336b2e9b>
    <dlc_EmailReceivedUTC xmlns="01f5ea41-7e48-4e68-91b3-675ca7359689" xsi:nil="true"/>
    <dlc_EmailSentUTC xmlns="01f5ea41-7e48-4e68-91b3-675ca7359689" xsi:nil="true"/>
    <dlc_EmailTo xmlns="01f5ea41-7e48-4e68-91b3-675ca7359689" xsi:nil="true"/>
    <Topic xmlns="662745e8-e224-48e8-a2e3-254862b8c2f5">FISEA</Topic>
    <HOMigrated xmlns="662745e8-e224-48e8-a2e3-254862b8c2f5">false</HOMigrated>
    <ddeb1fd0a9ad4436a96525d34737dc44 xmlns="662745e8-e224-48e8-a2e3-254862b8c2f5">
      <Terms xmlns="http://schemas.microsoft.com/office/infopath/2007/PartnerControls">
        <TermInfo xmlns="http://schemas.microsoft.com/office/infopath/2007/PartnerControls">
          <TermName xmlns="http://schemas.microsoft.com/office/infopath/2007/PartnerControls">Internal Core Defra</TermName>
          <TermId xmlns="http://schemas.microsoft.com/office/infopath/2007/PartnerControls">836ac8df-3ab9-4c95-a1f0-07f825804935</TermId>
        </TermInfo>
      </Terms>
    </ddeb1fd0a9ad4436a96525d34737dc44>
    <lae2bfa7b6474897ab4a53f76ea236c7 xmlns="662745e8-e224-48e8-a2e3-254862b8c2f5">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14c80daa-741b-422c-9722-f71693c9ede4</TermId>
        </TermInfo>
      </Terms>
    </lae2bfa7b6474897ab4a53f76ea236c7>
    <dlc_EmailCC xmlns="01f5ea41-7e48-4e68-91b3-675ca7359689" xsi:nil="true"/>
    <fe59e9859d6a491389c5b03567f5dda5 xmlns="662745e8-e224-48e8-a2e3-254862b8c2f5">
      <Terms xmlns="http://schemas.microsoft.com/office/infopath/2007/PartnerControls">
        <TermInfo xmlns="http://schemas.microsoft.com/office/infopath/2007/PartnerControls">
          <TermName xmlns="http://schemas.microsoft.com/office/infopath/2007/PartnerControls">Core Defra</TermName>
          <TermId xmlns="http://schemas.microsoft.com/office/infopath/2007/PartnerControls">026223dd-2e56-4615-868d-7c5bfd566810</TermId>
        </TermInfo>
      </Terms>
    </fe59e9859d6a491389c5b03567f5dda5>
    <Team xmlns="662745e8-e224-48e8-a2e3-254862b8c2f5">Evidence</Team>
    <n7493b4506bf40e28c373b1e51a33445 xmlns="662745e8-e224-48e8-a2e3-254862b8c2f5">
      <Terms xmlns="http://schemas.microsoft.com/office/infopath/2007/PartnerControls">
        <TermInfo xmlns="http://schemas.microsoft.com/office/infopath/2007/PartnerControls">
          <TermName xmlns="http://schemas.microsoft.com/office/infopath/2007/PartnerControls">Team</TermName>
          <TermId xmlns="http://schemas.microsoft.com/office/infopath/2007/PartnerControls">ff0485df-0575-416f-802f-e999165821b7</TermId>
        </TermInfo>
      </Terms>
    </n7493b4506bf40e28c373b1e51a33445>
  </documentManagement>
</p:properties>
</file>

<file path=customXml/item4.xml><?xml version="1.0" encoding="utf-8"?>
<ct:contentTypeSchema xmlns:ct="http://schemas.microsoft.com/office/2006/metadata/contentType" xmlns:ma="http://schemas.microsoft.com/office/2006/metadata/properties/metaAttributes" ct:_="" ma:_="" ma:contentTypeName="Defra document" ma:contentTypeID="0x010100A5BF1C78D9F64B679A5EBDE1C6598EBC0100761B69C6E9D17A49886F95F464C28191" ma:contentTypeVersion="42" ma:contentTypeDescription="new Document or upload" ma:contentTypeScope="" ma:versionID="b1c727a3970f3551381f95273f1c73cb">
  <xsd:schema xmlns:xsd="http://www.w3.org/2001/XMLSchema" xmlns:xs="http://www.w3.org/2001/XMLSchema" xmlns:p="http://schemas.microsoft.com/office/2006/metadata/properties" xmlns:ns2="01f5ea41-7e48-4e68-91b3-675ca7359689" xmlns:ns3="662745e8-e224-48e8-a2e3-254862b8c2f5" targetNamespace="http://schemas.microsoft.com/office/2006/metadata/properties" ma:root="true" ma:fieldsID="6b45d48b89c9fd11f829e166ead5895d" ns2:_="" ns3:_="">
    <xsd:import namespace="01f5ea41-7e48-4e68-91b3-675ca7359689"/>
    <xsd:import namespace="662745e8-e224-48e8-a2e3-254862b8c2f5"/>
    <xsd:element name="properties">
      <xsd:complexType>
        <xsd:sequence>
          <xsd:element name="documentManagement">
            <xsd:complexType>
              <xsd:all>
                <xsd:element ref="ns2:dlc_EmailSubject" minOccurs="0"/>
                <xsd:element ref="ns2:dlc_EmailTo" minOccurs="0"/>
                <xsd:element ref="ns2:dlc_EmailFrom" minOccurs="0"/>
                <xsd:element ref="ns2:dlc_EmailCC" minOccurs="0"/>
                <xsd:element ref="ns2:dlc_EmailSentUTC" minOccurs="0"/>
                <xsd:element ref="ns2:dlc_EmailReceivedUTC" minOccurs="0"/>
                <xsd:element ref="ns3:HOMigrated" minOccurs="0"/>
                <xsd:element ref="ns3:Team" minOccurs="0"/>
                <xsd:element ref="ns3:Topic" minOccurs="0"/>
                <xsd:element ref="ns3:cf401361b24e474cb011be6eb76c0e76" minOccurs="0"/>
                <xsd:element ref="ns3:TaxCatchAllLabel" minOccurs="0"/>
                <xsd:element ref="ns3:ddeb1fd0a9ad4436a96525d34737dc44" minOccurs="0"/>
                <xsd:element ref="ns3:k85d23755b3a46b5a51451cf336b2e9b" minOccurs="0"/>
                <xsd:element ref="ns3:fe59e9859d6a491389c5b03567f5dda5" minOccurs="0"/>
                <xsd:element ref="ns3:n7493b4506bf40e28c373b1e51a33445" minOccurs="0"/>
                <xsd:element ref="ns2:peb8f3fab875401ca34a9f28cac46400" minOccurs="0"/>
                <xsd:element ref="ns3:TaxCatchAll" minOccurs="0"/>
                <xsd:element ref="ns2:bcb1675984d34ae3a1ed6b6e433c98de" minOccurs="0"/>
                <xsd:element ref="ns3:lae2bfa7b6474897ab4a53f76ea236c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f5ea41-7e48-4e68-91b3-675ca7359689" elementFormDefault="qualified">
    <xsd:import namespace="http://schemas.microsoft.com/office/2006/documentManagement/types"/>
    <xsd:import namespace="http://schemas.microsoft.com/office/infopath/2007/PartnerControls"/>
    <xsd:element name="dlc_EmailSubject" ma:index="2" nillable="true" ma:displayName="Subject" ma:internalName="dlc_EmailSubject" ma:readOnly="false">
      <xsd:simpleType>
        <xsd:restriction base="dms:Note"/>
      </xsd:simpleType>
    </xsd:element>
    <xsd:element name="dlc_EmailTo" ma:index="3" nillable="true" ma:displayName="To" ma:internalName="dlc_EmailTo" ma:readOnly="false">
      <xsd:simpleType>
        <xsd:restriction base="dms:Note"/>
      </xsd:simpleType>
    </xsd:element>
    <xsd:element name="dlc_EmailFrom" ma:index="4" nillable="true" ma:displayName="From" ma:internalName="dlc_EmailFrom" ma:readOnly="false">
      <xsd:simpleType>
        <xsd:restriction base="dms:Text">
          <xsd:maxLength value="255"/>
        </xsd:restriction>
      </xsd:simpleType>
    </xsd:element>
    <xsd:element name="dlc_EmailCC" ma:index="5" nillable="true" ma:displayName="CC" ma:internalName="dlc_EmailCC" ma:readOnly="false">
      <xsd:simpleType>
        <xsd:restriction base="dms:Note">
          <xsd:maxLength value="255"/>
        </xsd:restriction>
      </xsd:simpleType>
    </xsd:element>
    <xsd:element name="dlc_EmailSentUTC" ma:index="6" nillable="true" ma:displayName="Date Sent" ma:format="DateTime" ma:internalName="dlc_EmailSentUTC" ma:readOnly="false">
      <xsd:simpleType>
        <xsd:restriction base="dms:DateTime"/>
      </xsd:simpleType>
    </xsd:element>
    <xsd:element name="dlc_EmailReceivedUTC" ma:index="7" nillable="true" ma:displayName="Date Received" ma:format="DateTime" ma:internalName="dlc_EmailReceivedUTC" ma:readOnly="false">
      <xsd:simpleType>
        <xsd:restriction base="dms:DateTime"/>
      </xsd:simpleType>
    </xsd:element>
    <xsd:element name="peb8f3fab875401ca34a9f28cac46400" ma:index="30" nillable="true" ma:taxonomy="true" ma:internalName="peb8f3fab875401ca34a9f28cac46400" ma:taxonomyFieldName="SecurityClassification" ma:displayName="SecurityClassification" ma:readOnly="false" ma:fieldId="{9eb8f3fa-b875-401c-a34a-9f28cac46400}" ma:sspId="d1117845-93f6-4da3-abaa-fcb4fa669c78" ma:termSetId="cb8bbbf2-2a11-43af-a18e-40ed7c8e4b19" ma:anchorId="00000000-0000-0000-0000-000000000000" ma:open="false" ma:isKeyword="false">
      <xsd:complexType>
        <xsd:sequence>
          <xsd:element ref="pc:Terms" minOccurs="0" maxOccurs="1"/>
        </xsd:sequence>
      </xsd:complexType>
    </xsd:element>
    <xsd:element name="bcb1675984d34ae3a1ed6b6e433c98de" ma:index="32" nillable="true" ma:taxonomy="true" ma:internalName="bcb1675984d34ae3a1ed6b6e433c98de" ma:taxonomyFieldName="Directorate" ma:displayName="Directorate" ma:readOnly="false" ma:fieldId="{bcb16759-84d3-4ae3-a1ed-6b6e433c98de}" ma:sspId="d1117845-93f6-4da3-abaa-fcb4fa669c78" ma:termSetId="a3042207-bc74-4e42-93b3-dbb4e6115b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62745e8-e224-48e8-a2e3-254862b8c2f5" elementFormDefault="qualified">
    <xsd:import namespace="http://schemas.microsoft.com/office/2006/documentManagement/types"/>
    <xsd:import namespace="http://schemas.microsoft.com/office/infopath/2007/PartnerControls"/>
    <xsd:element name="HOMigrated" ma:index="13" nillable="true" ma:displayName="Migrated" ma:default="0" ma:internalName="HOMigrated">
      <xsd:simpleType>
        <xsd:restriction base="dms:Boolean"/>
      </xsd:simpleType>
    </xsd:element>
    <xsd:element name="Team" ma:index="15" nillable="true" ma:displayName="Team" ma:default="Evidence" ma:internalName="Team">
      <xsd:simpleType>
        <xsd:restriction base="dms:Text"/>
      </xsd:simpleType>
    </xsd:element>
    <xsd:element name="Topic" ma:index="16" nillable="true" ma:displayName="Topic" ma:default="FISEA" ma:internalName="Topic">
      <xsd:simpleType>
        <xsd:restriction base="dms:Text"/>
      </xsd:simpleType>
    </xsd:element>
    <xsd:element name="cf401361b24e474cb011be6eb76c0e76" ma:index="19" ma:taxonomy="true" ma:internalName="cf401361b24e474cb011be6eb76c0e76" ma:taxonomyFieldName="HOCopyrightLevel" ma:displayName="Copyright level" ma:readOnly="false" ma:default="7;#Crown|69589897-2828-4761-976e-717fd8e631c9" ma:fieldId="{cf401361-b24e-474c-b011-be6eb76c0e76}" ma:sspId="d1117845-93f6-4da3-abaa-fcb4fa669c78" ma:termSetId="bdd694c6-7266-48f2-93d6-d15992cd203e" ma:anchorId="00000000-0000-0000-0000-000000000000" ma:open="false" ma:isKeyword="false">
      <xsd:complexType>
        <xsd:sequence>
          <xsd:element ref="pc:Terms" minOccurs="0" maxOccurs="1"/>
        </xsd:sequence>
      </xsd:complexType>
    </xsd:element>
    <xsd:element name="TaxCatchAllLabel" ma:index="20" nillable="true" ma:displayName="Taxonomy Catch All Column1" ma:hidden="true" ma:list="{c86ef6a3-cccc-4098-8930-eedaec9ea804}" ma:internalName="TaxCatchAllLabel" ma:readOnly="true" ma:showField="CatchAllDataLabel" ma:web="01f5ea41-7e48-4e68-91b3-675ca7359689">
      <xsd:complexType>
        <xsd:complexContent>
          <xsd:extension base="dms:MultiChoiceLookup">
            <xsd:sequence>
              <xsd:element name="Value" type="dms:Lookup" maxOccurs="unbounded" minOccurs="0" nillable="true"/>
            </xsd:sequence>
          </xsd:extension>
        </xsd:complexContent>
      </xsd:complexType>
    </xsd:element>
    <xsd:element name="ddeb1fd0a9ad4436a96525d34737dc44" ma:index="21" nillable="true" ma:taxonomy="true" ma:internalName="ddeb1fd0a9ad4436a96525d34737dc44" ma:taxonomyFieldName="Distribution" ma:displayName="Distribution" ma:readOnly="false" ma:default="9;#Internal Core Defra|836ac8df-3ab9-4c95-a1f0-07f825804935" ma:fieldId="{ddeb1fd0-a9ad-4436-a965-25d34737dc44}" ma:sspId="d1117845-93f6-4da3-abaa-fcb4fa669c78" ma:termSetId="9c8b5dbf-8bad-46e4-8055-6e01c16178d6" ma:anchorId="00000000-0000-0000-0000-000000000000" ma:open="false" ma:isKeyword="false">
      <xsd:complexType>
        <xsd:sequence>
          <xsd:element ref="pc:Terms" minOccurs="0" maxOccurs="1"/>
        </xsd:sequence>
      </xsd:complexType>
    </xsd:element>
    <xsd:element name="k85d23755b3a46b5a51451cf336b2e9b" ma:index="22" nillable="true" ma:taxonomy="true" ma:internalName="k85d23755b3a46b5a51451cf336b2e9b" ma:taxonomyFieldName="InformationType" ma:displayName="Information Type" ma:readOnly="false" ma:fieldId="{485d2375-5b3a-46b5-a514-51cf336b2e9b}" ma:sspId="d1117845-93f6-4da3-abaa-fcb4fa669c78" ma:termSetId="75cb3767-2327-4339-b999-281b3f58ac0a" ma:anchorId="00000000-0000-0000-0000-000000000000" ma:open="false" ma:isKeyword="false">
      <xsd:complexType>
        <xsd:sequence>
          <xsd:element ref="pc:Terms" minOccurs="0" maxOccurs="1"/>
        </xsd:sequence>
      </xsd:complexType>
    </xsd:element>
    <xsd:element name="fe59e9859d6a491389c5b03567f5dda5" ma:index="23" nillable="true" ma:taxonomy="true" ma:internalName="fe59e9859d6a491389c5b03567f5dda5" ma:taxonomyFieldName="OrganisationalUnit" ma:displayName="Organisational Unit" ma:readOnly="false" ma:default="8;#Core Defra|026223dd-2e56-4615-868d-7c5bfd566810" ma:fieldId="{fe59e985-9d6a-4913-89c5-b03567f5dda5}" ma:sspId="d1117845-93f6-4da3-abaa-fcb4fa669c78" ma:termSetId="55eb802e-fbca-455b-a7d2-d5919d4ea3d2" ma:anchorId="00000000-0000-0000-0000-000000000000" ma:open="false" ma:isKeyword="false">
      <xsd:complexType>
        <xsd:sequence>
          <xsd:element ref="pc:Terms" minOccurs="0" maxOccurs="1"/>
        </xsd:sequence>
      </xsd:complexType>
    </xsd:element>
    <xsd:element name="n7493b4506bf40e28c373b1e51a33445" ma:index="24" nillable="true" ma:taxonomy="true" ma:internalName="n7493b4506bf40e28c373b1e51a33445" ma:taxonomyFieldName="HOSiteType" ma:displayName="Site type" ma:readOnly="false" ma:default="10;#Team|ff0485df-0575-416f-802f-e999165821b7" ma:fieldId="{77493b45-06bf-40e2-8c37-3b1e51a33445}" ma:sspId="d1117845-93f6-4da3-abaa-fcb4fa669c78" ma:termSetId="4518b03a-1a05-49af-8bf2-e5548589f21b" ma:anchorId="00000000-0000-0000-0000-000000000000" ma:open="false" ma:isKeyword="false">
      <xsd:complexType>
        <xsd:sequence>
          <xsd:element ref="pc:Terms" minOccurs="0" maxOccurs="1"/>
        </xsd:sequence>
      </xsd:complexType>
    </xsd:element>
    <xsd:element name="TaxCatchAll" ma:index="31" nillable="true" ma:displayName="Taxonomy Catch All Column" ma:hidden="true" ma:list="{c86ef6a3-cccc-4098-8930-eedaec9ea804}" ma:internalName="TaxCatchAll" ma:showField="CatchAllData" ma:web="01f5ea41-7e48-4e68-91b3-675ca7359689">
      <xsd:complexType>
        <xsd:complexContent>
          <xsd:extension base="dms:MultiChoiceLookup">
            <xsd:sequence>
              <xsd:element name="Value" type="dms:Lookup" maxOccurs="unbounded" minOccurs="0" nillable="true"/>
            </xsd:sequence>
          </xsd:extension>
        </xsd:complexContent>
      </xsd:complexType>
    </xsd:element>
    <xsd:element name="lae2bfa7b6474897ab4a53f76ea236c7" ma:index="33" ma:taxonomy="true" ma:internalName="lae2bfa7b6474897ab4a53f76ea236c7" ma:taxonomyFieldName="HOGovernmentSecurityClassification" ma:displayName="Government Security Classification" ma:readOnly="false" ma:default="6;#Official|14c80daa-741b-422c-9722-f71693c9ede4" ma:fieldId="{5ae2bfa7-b647-4897-ab4a-53f76ea236c7}" ma:sspId="d1117845-93f6-4da3-abaa-fcb4fa669c78" ma:termSetId="56209604-fc17-4ace-9b7b-f45f0f17d50b"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0B1436-994C-4119-90A8-3410E907BA41}">
  <ds:schemaRefs>
    <ds:schemaRef ds:uri="Microsoft.SharePoint.Taxonomy.ContentTypeSync"/>
  </ds:schemaRefs>
</ds:datastoreItem>
</file>

<file path=customXml/itemProps2.xml><?xml version="1.0" encoding="utf-8"?>
<ds:datastoreItem xmlns:ds="http://schemas.openxmlformats.org/officeDocument/2006/customXml" ds:itemID="{EE615DD8-4682-445A-888C-2148D1245D70}">
  <ds:schemaRefs>
    <ds:schemaRef ds:uri="http://schemas.microsoft.com/sharepoint/v3/contenttype/forms"/>
  </ds:schemaRefs>
</ds:datastoreItem>
</file>

<file path=customXml/itemProps3.xml><?xml version="1.0" encoding="utf-8"?>
<ds:datastoreItem xmlns:ds="http://schemas.openxmlformats.org/officeDocument/2006/customXml" ds:itemID="{5169FB43-A8E1-4797-92E6-F61EC376893B}">
  <ds:schemaRefs>
    <ds:schemaRef ds:uri="http://purl.org/dc/elements/1.1/"/>
    <ds:schemaRef ds:uri="http://schemas.microsoft.com/office/2006/metadata/properties"/>
    <ds:schemaRef ds:uri="http://purl.org/dc/dcmitype/"/>
    <ds:schemaRef ds:uri="http://schemas.openxmlformats.org/package/2006/metadata/core-properties"/>
    <ds:schemaRef ds:uri="http://schemas.microsoft.com/office/2006/documentManagement/types"/>
    <ds:schemaRef ds:uri="01f5ea41-7e48-4e68-91b3-675ca7359689"/>
    <ds:schemaRef ds:uri="http://schemas.microsoft.com/office/infopath/2007/PartnerControls"/>
    <ds:schemaRef ds:uri="662745e8-e224-48e8-a2e3-254862b8c2f5"/>
    <ds:schemaRef ds:uri="http://www.w3.org/XML/1998/namespace"/>
    <ds:schemaRef ds:uri="http://purl.org/dc/terms/"/>
  </ds:schemaRefs>
</ds:datastoreItem>
</file>

<file path=customXml/itemProps4.xml><?xml version="1.0" encoding="utf-8"?>
<ds:datastoreItem xmlns:ds="http://schemas.openxmlformats.org/officeDocument/2006/customXml" ds:itemID="{6B9E09A3-A094-49DB-8A92-81F67E4566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f5ea41-7e48-4e68-91b3-675ca7359689"/>
    <ds:schemaRef ds:uri="662745e8-e224-48e8-a2e3-254862b8c2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110</TotalTime>
  <Words>856</Words>
  <Application>Microsoft Office PowerPoint</Application>
  <PresentationFormat>On-screen Show (4:3)</PresentationFormat>
  <Paragraphs>76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Arial,Sans-Serif</vt:lpstr>
      <vt:lpstr>Calibri</vt:lpstr>
      <vt:lpstr>Calibri Light</vt:lpstr>
      <vt:lpstr>Courier New</vt:lpstr>
      <vt:lpstr>defra-powerpoint-template-3</vt:lpstr>
      <vt:lpstr>Bass Fisheries Management Plan Evidence Gaps</vt:lpstr>
      <vt:lpstr>Bass FMP &amp; Evidence</vt:lpstr>
      <vt:lpstr>Bass Evidence Gaps</vt:lpstr>
      <vt:lpstr>Bass Evidence Gaps</vt:lpstr>
      <vt:lpstr>Wider Evidence Gaps </vt:lpstr>
    </vt:vector>
  </TitlesOfParts>
  <Company>Defra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cp:lastModifiedBy>Kieran Hyder (Cefas)</cp:lastModifiedBy>
  <cp:revision>1</cp:revision>
  <dcterms:created xsi:type="dcterms:W3CDTF">2016-01-26T15:37:28Z</dcterms:created>
  <dcterms:modified xsi:type="dcterms:W3CDTF">2024-11-07T15:42:52Z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0x010100A5BF1C78D9F64B679A5EBDE1C6598EBC0100761B69C6E9D17A49886F95F464C28191</vt:lpwstr>
  </property>
  <property fmtid="{D5CDD505-2E9C-101B-9397-08002B2CF9AE}" pid="3" name="InformationType">
    <vt:lpwstr/>
  </property>
  <property fmtid="{D5CDD505-2E9C-101B-9397-08002B2CF9AE}" pid="4" name="Distribution">
    <vt:lpwstr>9;#Internal Core Defra|836ac8df-3ab9-4c95-a1f0-07f825804935</vt:lpwstr>
  </property>
  <property fmtid="{D5CDD505-2E9C-101B-9397-08002B2CF9AE}" pid="5" name="OrganisationalUnit">
    <vt:lpwstr>8;#Core Defra|026223dd-2e56-4615-868d-7c5bfd566810</vt:lpwstr>
  </property>
  <property fmtid="{D5CDD505-2E9C-101B-9397-08002B2CF9AE}" pid="6" name="Directorate">
    <vt:lpwstr/>
  </property>
  <property fmtid="{D5CDD505-2E9C-101B-9397-08002B2CF9AE}" pid="7" name="HOCopyrightLevel">
    <vt:lpwstr>7;#Crown|69589897-2828-4761-976e-717fd8e631c9</vt:lpwstr>
  </property>
  <property fmtid="{D5CDD505-2E9C-101B-9397-08002B2CF9AE}" pid="8" name="SecurityClassification">
    <vt:lpwstr/>
  </property>
  <property fmtid="{D5CDD505-2E9C-101B-9397-08002B2CF9AE}" pid="9" name="HOGovernmentSecurityClassification">
    <vt:lpwstr>6;#Official|14c80daa-741b-422c-9722-f71693c9ede4</vt:lpwstr>
  </property>
  <property fmtid="{D5CDD505-2E9C-101B-9397-08002B2CF9AE}" pid="10" name="HOSiteType">
    <vt:lpwstr>10;#Team|ff0485df-0575-416f-802f-e999165821b7</vt:lpwstr>
  </property>
  <property fmtid="{D5CDD505-2E9C-101B-9397-08002B2CF9AE}" pid="11" name="lcf76f155ced4ddcb4097134ff3c332f">
    <vt:lpwstr/>
  </property>
  <property fmtid="{D5CDD505-2E9C-101B-9397-08002B2CF9AE}" pid="12" name="MediaServiceImageTags">
    <vt:lpwstr/>
  </property>
</Properties>
</file>